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0" r:id="rId3"/>
    <p:sldMasterId id="21474837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Thin"/>
      <p:regular r:id="rId40"/>
      <p:bold r:id="rId41"/>
      <p:italic r:id="rId42"/>
      <p:boldItalic r:id="rId43"/>
    </p:embeddedFont>
    <p:embeddedFont>
      <p:font typeface="Roboto Medium"/>
      <p:regular r:id="rId44"/>
      <p:bold r:id="rId45"/>
      <p:italic r:id="rId46"/>
      <p:boldItalic r:id="rId47"/>
    </p:embeddedFont>
    <p:embeddedFont>
      <p:font typeface="Roboto"/>
      <p:regular r:id="rId48"/>
      <p:bold r:id="rId49"/>
      <p:italic r:id="rId50"/>
      <p:boldItalic r:id="rId51"/>
    </p:embeddedFont>
    <p:embeddedFont>
      <p:font typeface="Inconsolata"/>
      <p:regular r:id="rId52"/>
      <p:bold r:id="rId53"/>
    </p:embeddedFont>
    <p:embeddedFont>
      <p:font typeface="Montserrat"/>
      <p:regular r:id="rId54"/>
      <p:bold r:id="rId55"/>
      <p:italic r:id="rId56"/>
      <p:boldItalic r:id="rId57"/>
    </p:embeddedFont>
    <p:embeddedFont>
      <p:font typeface="Comfortaa Regular"/>
      <p:regular r:id="rId58"/>
      <p:bold r:id="rId59"/>
    </p:embeddedFont>
    <p:embeddedFont>
      <p:font typeface="Roboto Light"/>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Thin-regular.fntdata"/><Relationship Id="rId42" Type="http://schemas.openxmlformats.org/officeDocument/2006/relationships/font" Target="fonts/RobotoThin-italic.fntdata"/><Relationship Id="rId41" Type="http://schemas.openxmlformats.org/officeDocument/2006/relationships/font" Target="fonts/RobotoThin-bold.fntdata"/><Relationship Id="rId44" Type="http://schemas.openxmlformats.org/officeDocument/2006/relationships/font" Target="fonts/RobotoMedium-regular.fntdata"/><Relationship Id="rId43" Type="http://schemas.openxmlformats.org/officeDocument/2006/relationships/font" Target="fonts/RobotoThin-boldItalic.fntdata"/><Relationship Id="rId46" Type="http://schemas.openxmlformats.org/officeDocument/2006/relationships/font" Target="fonts/RobotoMedium-italic.fntdata"/><Relationship Id="rId45" Type="http://schemas.openxmlformats.org/officeDocument/2006/relationships/font" Target="fonts/RobotoMedium-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font" Target="fonts/RobotoMedium-boldItalic.fntdata"/><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Light-italic.fntdata"/><Relationship Id="rId61" Type="http://schemas.openxmlformats.org/officeDocument/2006/relationships/font" Target="fonts/RobotoLight-bold.fntdata"/><Relationship Id="rId20" Type="http://schemas.openxmlformats.org/officeDocument/2006/relationships/slide" Target="slides/slide15.xml"/><Relationship Id="rId63" Type="http://schemas.openxmlformats.org/officeDocument/2006/relationships/font" Target="fonts/RobotoLight-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Light-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Inconsolata-bold.fntdata"/><Relationship Id="rId52" Type="http://schemas.openxmlformats.org/officeDocument/2006/relationships/font" Target="fonts/Inconsolata-regular.fntdata"/><Relationship Id="rId11" Type="http://schemas.openxmlformats.org/officeDocument/2006/relationships/slide" Target="slides/slide6.xml"/><Relationship Id="rId55" Type="http://schemas.openxmlformats.org/officeDocument/2006/relationships/font" Target="fonts/Montserrat-bold.fntdata"/><Relationship Id="rId10" Type="http://schemas.openxmlformats.org/officeDocument/2006/relationships/slide" Target="slides/slide5.xml"/><Relationship Id="rId54" Type="http://schemas.openxmlformats.org/officeDocument/2006/relationships/font" Target="fonts/Montserrat-regular.fntdata"/><Relationship Id="rId13" Type="http://schemas.openxmlformats.org/officeDocument/2006/relationships/slide" Target="slides/slide8.xml"/><Relationship Id="rId57" Type="http://schemas.openxmlformats.org/officeDocument/2006/relationships/font" Target="fonts/Montserrat-boldItalic.fntdata"/><Relationship Id="rId12" Type="http://schemas.openxmlformats.org/officeDocument/2006/relationships/slide" Target="slides/slide7.xml"/><Relationship Id="rId56" Type="http://schemas.openxmlformats.org/officeDocument/2006/relationships/font" Target="fonts/Montserrat-italic.fntdata"/><Relationship Id="rId15" Type="http://schemas.openxmlformats.org/officeDocument/2006/relationships/slide" Target="slides/slide10.xml"/><Relationship Id="rId59" Type="http://schemas.openxmlformats.org/officeDocument/2006/relationships/font" Target="fonts/ComfortaaRegular-bold.fntdata"/><Relationship Id="rId14" Type="http://schemas.openxmlformats.org/officeDocument/2006/relationships/slide" Target="slides/slide9.xml"/><Relationship Id="rId58" Type="http://schemas.openxmlformats.org/officeDocument/2006/relationships/font" Target="fonts/ComfortaaRegular-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4466150-Quizzup"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480f0dd0a7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480f0dd0a7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88f2c8b02f_0_2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88f2c8b02f_0_2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latin typeface="Roboto"/>
                <a:ea typeface="Roboto"/>
                <a:cs typeface="Roboto"/>
                <a:sym typeface="Roboto"/>
              </a:rPr>
              <a:t>Image source: shutterstock_1276756537</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88f2c8b02f_0_3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88f2c8b02f_0_3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88f2c8b02f_0_4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88f2c8b02f_0_4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latin typeface="Roboto"/>
                <a:ea typeface="Roboto"/>
                <a:cs typeface="Roboto"/>
                <a:sym typeface="Roboto"/>
              </a:rPr>
              <a:t>Image source: </a:t>
            </a:r>
            <a:r>
              <a:rPr i="1" lang="en" sz="900" u="sng">
                <a:solidFill>
                  <a:schemeClr val="accent5"/>
                </a:solidFill>
                <a:latin typeface="Roboto"/>
                <a:ea typeface="Roboto"/>
                <a:cs typeface="Roboto"/>
                <a:sym typeface="Roboto"/>
                <a:hlinkClick r:id="rId2">
                  <a:extLst>
                    <a:ext uri="{A12FA001-AC4F-418D-AE19-62706E023703}">
                      <ahyp:hlinkClr val="tx"/>
                    </a:ext>
                  </a:extLst>
                </a:hlinkClick>
              </a:rPr>
              <a:t>Jeevanantham_Jiva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88f2c8b02f_0_5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88f2c8b02f_0_5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88f2c8b02f_0_5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88f2c8b02f_0_5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8a635bfab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8a635bfab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88f2c8b02f_0_6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88f2c8b02f_0_6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8a635bfab9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8a635bfab9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g88f2c8b02f_0_7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88f2c8b02f_0_7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2" name="Shape 2322"/>
        <p:cNvGrpSpPr/>
        <p:nvPr/>
      </p:nvGrpSpPr>
      <p:grpSpPr>
        <a:xfrm>
          <a:off x="0" y="0"/>
          <a:ext cx="0" cy="0"/>
          <a:chOff x="0" y="0"/>
          <a:chExt cx="0" cy="0"/>
        </a:xfrm>
      </p:grpSpPr>
      <p:sp>
        <p:nvSpPr>
          <p:cNvPr id="2323" name="Google Shape;2323;g88f2c8b02f_0_7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4" name="Google Shape;2324;g88f2c8b02f_0_7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88aa263cd8_1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88aa263cd8_1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88f2c8b02f_0_7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88f2c8b02f_0_7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shutterstock_1435284368</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88f2c8b02f_0_7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88f2c8b02f_0_7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shutterstock_631196210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88f2c8b02f_0_7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88f2c8b02f_0_7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7" name="Shape 2417"/>
        <p:cNvGrpSpPr/>
        <p:nvPr/>
      </p:nvGrpSpPr>
      <p:grpSpPr>
        <a:xfrm>
          <a:off x="0" y="0"/>
          <a:ext cx="0" cy="0"/>
          <a:chOff x="0" y="0"/>
          <a:chExt cx="0" cy="0"/>
        </a:xfrm>
      </p:grpSpPr>
      <p:sp>
        <p:nvSpPr>
          <p:cNvPr id="2418" name="Google Shape;2418;g88f2c8b02f_0_7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88f2c8b02f_0_7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88f2c8b02f_0_7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88f2c8b02f_0_7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900">
                <a:solidFill>
                  <a:schemeClr val="dk1"/>
                </a:solidFill>
                <a:latin typeface="Roboto"/>
                <a:ea typeface="Roboto"/>
                <a:cs typeface="Roboto"/>
                <a:sym typeface="Roboto"/>
              </a:rPr>
              <a:t>Image source: shutterstock_1276756537</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88f2c8b02f_0_7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88f2c8b02f_0_7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88f2c8b02f_0_7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8" name="Google Shape;2518;g88f2c8b02f_0_7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88f2c8b02f_0_7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88f2c8b02f_0_7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88f2c8b02f_0_7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88f2c8b02f_0_7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8a635bfab9_0_4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1" name="Google Shape;2551;g8a635bfab9_0_4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88c7ebad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88c7ebad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89b5eb676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89b5eb676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g89b5eb676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89b5eb676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g88c7ebad5c_0_4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88c7ebad5c_0_4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89b5eb676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89b5eb676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88c7ebad5c_0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88c7ebad5c_0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89b327f8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89b327f8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88f2c8b0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88f2c8b0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shutterstock_1435284368</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6" name="Shape 2086"/>
        <p:cNvGrpSpPr/>
        <p:nvPr/>
      </p:nvGrpSpPr>
      <p:grpSpPr>
        <a:xfrm>
          <a:off x="0" y="0"/>
          <a:ext cx="0" cy="0"/>
          <a:chOff x="0" y="0"/>
          <a:chExt cx="0" cy="0"/>
        </a:xfrm>
      </p:grpSpPr>
      <p:sp>
        <p:nvSpPr>
          <p:cNvPr id="2087" name="Google Shape;2087;g88f2c8b02f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8" name="Google Shape;2088;g88f2c8b02f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89b327f880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89b327f880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shutterstock_1614144103</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88f2c8b02f_0_7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88f2c8b02f_0_7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88f2c8b02f_0_7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88f2c8b02f_0_7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8.png"/><Relationship Id="rId3" Type="http://schemas.openxmlformats.org/officeDocument/2006/relationships/image" Target="../media/image2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8.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 Id="rId4"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4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54.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57.png"/><Relationship Id="rId7" Type="http://schemas.openxmlformats.org/officeDocument/2006/relationships/image" Target="../media/image5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73.png"/><Relationship Id="rId4" Type="http://schemas.openxmlformats.org/officeDocument/2006/relationships/image" Target="../media/image66.png"/><Relationship Id="rId5" Type="http://schemas.openxmlformats.org/officeDocument/2006/relationships/image" Target="../media/image55.png"/><Relationship Id="rId6" Type="http://schemas.openxmlformats.org/officeDocument/2006/relationships/image" Target="../media/image64.png"/><Relationship Id="rId7" Type="http://schemas.openxmlformats.org/officeDocument/2006/relationships/image" Target="../media/image5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6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7.png"/><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6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75.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78.png"/><Relationship Id="rId8" Type="http://schemas.openxmlformats.org/officeDocument/2006/relationships/image" Target="../media/image8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82.png"/><Relationship Id="rId4" Type="http://schemas.openxmlformats.org/officeDocument/2006/relationships/image" Target="../media/image76.png"/><Relationship Id="rId5" Type="http://schemas.openxmlformats.org/officeDocument/2006/relationships/image" Target="../media/image83.png"/><Relationship Id="rId6" Type="http://schemas.openxmlformats.org/officeDocument/2006/relationships/image" Target="../media/image8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 Id="rId3" Type="http://schemas.openxmlformats.org/officeDocument/2006/relationships/image" Target="../media/image89.png"/><Relationship Id="rId4" Type="http://schemas.openxmlformats.org/officeDocument/2006/relationships/image" Target="../media/image87.png"/><Relationship Id="rId9" Type="http://schemas.openxmlformats.org/officeDocument/2006/relationships/image" Target="../media/image91.png"/><Relationship Id="rId5" Type="http://schemas.openxmlformats.org/officeDocument/2006/relationships/image" Target="../media/image86.png"/><Relationship Id="rId6" Type="http://schemas.openxmlformats.org/officeDocument/2006/relationships/image" Target="../media/image88.png"/><Relationship Id="rId7" Type="http://schemas.openxmlformats.org/officeDocument/2006/relationships/image" Target="../media/image90.png"/><Relationship Id="rId8" Type="http://schemas.openxmlformats.org/officeDocument/2006/relationships/image" Target="../media/image9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 Id="rId3"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7.png"/><Relationship Id="rId7" Type="http://schemas.openxmlformats.org/officeDocument/2006/relationships/image" Target="../media/image96.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4.png"/><Relationship Id="rId3" Type="http://schemas.openxmlformats.org/officeDocument/2006/relationships/image" Target="../media/image10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10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10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2.png"/><Relationship Id="rId4" Type="http://schemas.openxmlformats.org/officeDocument/2006/relationships/image" Target="../media/image10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2.png"/><Relationship Id="rId4" Type="http://schemas.openxmlformats.org/officeDocument/2006/relationships/image" Target="../media/image1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2.png"/><Relationship Id="rId4" Type="http://schemas.openxmlformats.org/officeDocument/2006/relationships/image" Target="../media/image1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2.png"/><Relationship Id="rId4" Type="http://schemas.openxmlformats.org/officeDocument/2006/relationships/image" Target="../media/image10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4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16.png"/><Relationship Id="rId4" Type="http://schemas.openxmlformats.org/officeDocument/2006/relationships/image" Target="../media/image1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16.png"/><Relationship Id="rId4" Type="http://schemas.openxmlformats.org/officeDocument/2006/relationships/image" Target="../media/image13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41.png"/><Relationship Id="rId4" Type="http://schemas.openxmlformats.org/officeDocument/2006/relationships/image" Target="../media/image1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23.png"/><Relationship Id="rId4" Type="http://schemas.openxmlformats.org/officeDocument/2006/relationships/image" Target="../media/image1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43.png"/><Relationship Id="rId4" Type="http://schemas.openxmlformats.org/officeDocument/2006/relationships/image" Target="../media/image135.png"/><Relationship Id="rId5" Type="http://schemas.openxmlformats.org/officeDocument/2006/relationships/image" Target="../media/image140.png"/><Relationship Id="rId6" Type="http://schemas.openxmlformats.org/officeDocument/2006/relationships/image" Target="../media/image1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46.png"/><Relationship Id="rId4" Type="http://schemas.openxmlformats.org/officeDocument/2006/relationships/image" Target="../media/image144.png"/><Relationship Id="rId5" Type="http://schemas.openxmlformats.org/officeDocument/2006/relationships/image" Target="../media/image15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 Id="rId3" Type="http://schemas.openxmlformats.org/officeDocument/2006/relationships/image" Target="../media/image152.png"/><Relationship Id="rId4" Type="http://schemas.openxmlformats.org/officeDocument/2006/relationships/image" Target="../media/image150.png"/><Relationship Id="rId5" Type="http://schemas.openxmlformats.org/officeDocument/2006/relationships/image" Target="../media/image154.png"/><Relationship Id="rId6" Type="http://schemas.openxmlformats.org/officeDocument/2006/relationships/image" Target="../media/image15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49.png"/><Relationship Id="rId4" Type="http://schemas.openxmlformats.org/officeDocument/2006/relationships/image" Target="../media/image155.png"/><Relationship Id="rId5" Type="http://schemas.openxmlformats.org/officeDocument/2006/relationships/image" Target="../media/image15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6.png"/><Relationship Id="rId3" Type="http://schemas.openxmlformats.org/officeDocument/2006/relationships/image" Target="../media/image158.png"/><Relationship Id="rId4" Type="http://schemas.openxmlformats.org/officeDocument/2006/relationships/image" Target="../media/image161.png"/><Relationship Id="rId5" Type="http://schemas.openxmlformats.org/officeDocument/2006/relationships/image" Target="../media/image164.png"/><Relationship Id="rId6" Type="http://schemas.openxmlformats.org/officeDocument/2006/relationships/image" Target="../media/image160.png"/><Relationship Id="rId7" Type="http://schemas.openxmlformats.org/officeDocument/2006/relationships/image" Target="../media/image16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2.png"/><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image" Target="../media/image165.png"/><Relationship Id="rId6" Type="http://schemas.openxmlformats.org/officeDocument/2006/relationships/image" Target="../media/image172.png"/><Relationship Id="rId7" Type="http://schemas.openxmlformats.org/officeDocument/2006/relationships/image" Target="../media/image16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66.png"/><Relationship Id="rId4" Type="http://schemas.openxmlformats.org/officeDocument/2006/relationships/image" Target="../media/image173.png"/><Relationship Id="rId5" Type="http://schemas.openxmlformats.org/officeDocument/2006/relationships/image" Target="../media/image17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4.png"/><Relationship Id="rId3" Type="http://schemas.openxmlformats.org/officeDocument/2006/relationships/image" Target="../media/image177.png"/><Relationship Id="rId4" Type="http://schemas.openxmlformats.org/officeDocument/2006/relationships/image" Target="../media/image175.png"/><Relationship Id="rId5" Type="http://schemas.openxmlformats.org/officeDocument/2006/relationships/image" Target="../media/image179.png"/><Relationship Id="rId6" Type="http://schemas.openxmlformats.org/officeDocument/2006/relationships/image" Target="../media/image176.png"/><Relationship Id="rId7" Type="http://schemas.openxmlformats.org/officeDocument/2006/relationships/image" Target="../media/image178.png"/><Relationship Id="rId8" Type="http://schemas.openxmlformats.org/officeDocument/2006/relationships/image" Target="../media/image18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4.png"/><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image" Target="../media/image189.png"/><Relationship Id="rId6" Type="http://schemas.openxmlformats.org/officeDocument/2006/relationships/image" Target="../media/image182.png"/><Relationship Id="rId7" Type="http://schemas.openxmlformats.org/officeDocument/2006/relationships/image" Target="../media/image185.png"/><Relationship Id="rId8" Type="http://schemas.openxmlformats.org/officeDocument/2006/relationships/image" Target="../media/image18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91.png"/><Relationship Id="rId6" Type="http://schemas.openxmlformats.org/officeDocument/2006/relationships/image" Target="../media/image19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9" Type="http://schemas.openxmlformats.org/officeDocument/2006/relationships/image" Target="../media/image200.png"/><Relationship Id="rId5" Type="http://schemas.openxmlformats.org/officeDocument/2006/relationships/image" Target="../media/image196.png"/><Relationship Id="rId6" Type="http://schemas.openxmlformats.org/officeDocument/2006/relationships/image" Target="../media/image195.png"/><Relationship Id="rId7" Type="http://schemas.openxmlformats.org/officeDocument/2006/relationships/image" Target="../media/image197.png"/><Relationship Id="rId8" Type="http://schemas.openxmlformats.org/officeDocument/2006/relationships/image" Target="../media/image20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image" Target="../media/image202.png"/><Relationship Id="rId9" Type="http://schemas.openxmlformats.org/officeDocument/2006/relationships/image" Target="../media/image207.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3.png"/><Relationship Id="rId8" Type="http://schemas.openxmlformats.org/officeDocument/2006/relationships/image" Target="../media/image20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8.png"/><Relationship Id="rId3" Type="http://schemas.openxmlformats.org/officeDocument/2006/relationships/image" Target="../media/image21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9.png"/><Relationship Id="rId3" Type="http://schemas.openxmlformats.org/officeDocument/2006/relationships/image" Target="../media/image2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020" name="Shape 2020"/>
        <p:cNvGrpSpPr/>
        <p:nvPr/>
      </p:nvGrpSpPr>
      <p:grpSpPr>
        <a:xfrm>
          <a:off x="0" y="0"/>
          <a:ext cx="0" cy="0"/>
          <a:chOff x="0" y="0"/>
          <a:chExt cx="0" cy="0"/>
        </a:xfrm>
      </p:grpSpPr>
      <p:sp>
        <p:nvSpPr>
          <p:cNvPr id="2021" name="Google Shape;2021;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2" name="Google Shape;2022;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3" name="Google Shape;2023;p10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4" name="Google Shape;2024;p10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025" name="Shape 2025"/>
        <p:cNvGrpSpPr/>
        <p:nvPr/>
      </p:nvGrpSpPr>
      <p:grpSpPr>
        <a:xfrm>
          <a:off x="0" y="0"/>
          <a:ext cx="0" cy="0"/>
          <a:chOff x="0" y="0"/>
          <a:chExt cx="0" cy="0"/>
        </a:xfrm>
      </p:grpSpPr>
      <p:sp>
        <p:nvSpPr>
          <p:cNvPr id="2026" name="Google Shape;2026;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7" name="Google Shape;2027;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028" name="Shape 2028"/>
        <p:cNvGrpSpPr/>
        <p:nvPr/>
      </p:nvGrpSpPr>
      <p:grpSpPr>
        <a:xfrm>
          <a:off x="0" y="0"/>
          <a:ext cx="0" cy="0"/>
          <a:chOff x="0" y="0"/>
          <a:chExt cx="0" cy="0"/>
        </a:xfrm>
      </p:grpSpPr>
      <p:pic>
        <p:nvPicPr>
          <p:cNvPr id="2029" name="Google Shape;2029;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30" name="Google Shape;2030;p10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31" name="Google Shape;2031;p10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032" name="Google Shape;2032;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txBox="1"/>
          <p:nvPr>
            <p:ph idx="7"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9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3" name="Google Shape;993;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9"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1" name="Google Shape;1001;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2" name="Google Shape;1002;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5" name="Shape 1005"/>
        <p:cNvGrpSpPr/>
        <p:nvPr/>
      </p:nvGrpSpPr>
      <p:grpSpPr>
        <a:xfrm>
          <a:off x="0" y="0"/>
          <a:ext cx="0" cy="0"/>
          <a:chOff x="0" y="0"/>
          <a:chExt cx="0" cy="0"/>
        </a:xfrm>
      </p:grpSpPr>
      <p:sp>
        <p:nvSpPr>
          <p:cNvPr id="1006" name="Google Shape;100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10" name="Shape 1010"/>
        <p:cNvGrpSpPr/>
        <p:nvPr/>
      </p:nvGrpSpPr>
      <p:grpSpPr>
        <a:xfrm>
          <a:off x="0" y="0"/>
          <a:ext cx="0" cy="0"/>
          <a:chOff x="0" y="0"/>
          <a:chExt cx="0" cy="0"/>
        </a:xfrm>
      </p:grpSpPr>
      <p:sp>
        <p:nvSpPr>
          <p:cNvPr id="1011" name="Google Shape;101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15" name="Shape 1015"/>
        <p:cNvGrpSpPr/>
        <p:nvPr/>
      </p:nvGrpSpPr>
      <p:grpSpPr>
        <a:xfrm>
          <a:off x="0" y="0"/>
          <a:ext cx="0" cy="0"/>
          <a:chOff x="0" y="0"/>
          <a:chExt cx="0" cy="0"/>
        </a:xfrm>
      </p:grpSpPr>
      <p:pic>
        <p:nvPicPr>
          <p:cNvPr id="1016" name="Google Shape;1016;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7" name="Google Shape;1017;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18" name="Google Shape;1018;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9" name="Google Shape;1019;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22" name="Shape 1022"/>
        <p:cNvGrpSpPr/>
        <p:nvPr/>
      </p:nvGrpSpPr>
      <p:grpSpPr>
        <a:xfrm>
          <a:off x="0" y="0"/>
          <a:ext cx="0" cy="0"/>
          <a:chOff x="0" y="0"/>
          <a:chExt cx="0" cy="0"/>
        </a:xfrm>
      </p:grpSpPr>
      <p:pic>
        <p:nvPicPr>
          <p:cNvPr id="1023" name="Google Shape;1023;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4" name="Google Shape;1024;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6" name="Google Shape;1026;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7" name="Google Shape;1027;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8" name="Google Shape;1028;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0" name="Google Shape;1030;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1" name="Google Shape;1031;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032" name="Shape 1032"/>
        <p:cNvGrpSpPr/>
        <p:nvPr/>
      </p:nvGrpSpPr>
      <p:grpSpPr>
        <a:xfrm>
          <a:off x="0" y="0"/>
          <a:ext cx="0" cy="0"/>
          <a:chOff x="0" y="0"/>
          <a:chExt cx="0" cy="0"/>
        </a:xfrm>
      </p:grpSpPr>
      <p:pic>
        <p:nvPicPr>
          <p:cNvPr id="1033" name="Google Shape;1033;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4" name="Google Shape;1034;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6" name="Google Shape;1036;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7" name="Google Shape;1037;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9" name="Google Shape;1039;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0" name="Google Shape;1040;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1" name="Google Shape;1041;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42" name="Shape 1042"/>
        <p:cNvGrpSpPr/>
        <p:nvPr/>
      </p:nvGrpSpPr>
      <p:grpSpPr>
        <a:xfrm>
          <a:off x="0" y="0"/>
          <a:ext cx="0" cy="0"/>
          <a:chOff x="0" y="0"/>
          <a:chExt cx="0" cy="0"/>
        </a:xfrm>
      </p:grpSpPr>
      <p:pic>
        <p:nvPicPr>
          <p:cNvPr id="1043" name="Google Shape;1043;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4" name="Google Shape;1044;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6" name="Google Shape;1046;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7" name="Google Shape;1047;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9" name="Google Shape;1049;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50" name="Google Shape;1050;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1" name="Google Shape;1051;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052" name="Shape 1052"/>
        <p:cNvGrpSpPr/>
        <p:nvPr/>
      </p:nvGrpSpPr>
      <p:grpSpPr>
        <a:xfrm>
          <a:off x="0" y="0"/>
          <a:ext cx="0" cy="0"/>
          <a:chOff x="0" y="0"/>
          <a:chExt cx="0" cy="0"/>
        </a:xfrm>
      </p:grpSpPr>
      <p:pic>
        <p:nvPicPr>
          <p:cNvPr id="1053" name="Google Shape;105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4" name="Google Shape;1054;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5" name="Google Shape;1055;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6" name="Google Shape;1056;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7" name="Google Shape;1057;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8" name="Google Shape;1058;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0" name="Google Shape;1060;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1" name="Google Shape;1061;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62" name="Shape 1062"/>
        <p:cNvGrpSpPr/>
        <p:nvPr/>
      </p:nvGrpSpPr>
      <p:grpSpPr>
        <a:xfrm>
          <a:off x="0" y="0"/>
          <a:ext cx="0" cy="0"/>
          <a:chOff x="0" y="0"/>
          <a:chExt cx="0" cy="0"/>
        </a:xfrm>
      </p:grpSpPr>
      <p:pic>
        <p:nvPicPr>
          <p:cNvPr id="1063" name="Google Shape;1063;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4" name="Google Shape;1064;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5" name="Google Shape;1065;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7" name="Google Shape;1067;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68" name="Shape 1068"/>
        <p:cNvGrpSpPr/>
        <p:nvPr/>
      </p:nvGrpSpPr>
      <p:grpSpPr>
        <a:xfrm>
          <a:off x="0" y="0"/>
          <a:ext cx="0" cy="0"/>
          <a:chOff x="0" y="0"/>
          <a:chExt cx="0" cy="0"/>
        </a:xfrm>
      </p:grpSpPr>
      <p:pic>
        <p:nvPicPr>
          <p:cNvPr id="1069" name="Google Shape;1069;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70" name="Google Shape;1070;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1" name="Google Shape;1071;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2" name="Google Shape;1072;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73" name="Shape 1073"/>
        <p:cNvGrpSpPr/>
        <p:nvPr/>
      </p:nvGrpSpPr>
      <p:grpSpPr>
        <a:xfrm>
          <a:off x="0" y="0"/>
          <a:ext cx="0" cy="0"/>
          <a:chOff x="0" y="0"/>
          <a:chExt cx="0" cy="0"/>
        </a:xfrm>
      </p:grpSpPr>
      <p:sp>
        <p:nvSpPr>
          <p:cNvPr id="1074" name="Google Shape;1074;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5" name="Google Shape;1075;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6" name="Google Shape;1076;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7" name="Google Shape;1077;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8" name="Google Shape;1078;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9" name="Google Shape;1079;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0" name="Google Shape;1080;p6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81" name="Shape 1081"/>
        <p:cNvGrpSpPr/>
        <p:nvPr/>
      </p:nvGrpSpPr>
      <p:grpSpPr>
        <a:xfrm>
          <a:off x="0" y="0"/>
          <a:ext cx="0" cy="0"/>
          <a:chOff x="0" y="0"/>
          <a:chExt cx="0" cy="0"/>
        </a:xfrm>
      </p:grpSpPr>
      <p:pic>
        <p:nvPicPr>
          <p:cNvPr id="1082" name="Google Shape;1082;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3" name="Google Shape;1083;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4" name="Google Shape;1084;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5" name="Google Shape;1085;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7" name="Google Shape;1087;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8" name="Google Shape;1088;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9" name="Google Shape;1089;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90" name="Google Shape;1090;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091" name="Shape 1091"/>
        <p:cNvGrpSpPr/>
        <p:nvPr/>
      </p:nvGrpSpPr>
      <p:grpSpPr>
        <a:xfrm>
          <a:off x="0" y="0"/>
          <a:ext cx="0" cy="0"/>
          <a:chOff x="0" y="0"/>
          <a:chExt cx="0" cy="0"/>
        </a:xfrm>
      </p:grpSpPr>
      <p:pic>
        <p:nvPicPr>
          <p:cNvPr id="1092" name="Google Shape;1092;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3" name="Google Shape;1093;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4" name="Google Shape;1094;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5" name="Google Shape;1095;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6" name="Google Shape;1096;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97" name="Shape 1097"/>
        <p:cNvGrpSpPr/>
        <p:nvPr/>
      </p:nvGrpSpPr>
      <p:grpSpPr>
        <a:xfrm>
          <a:off x="0" y="0"/>
          <a:ext cx="0" cy="0"/>
          <a:chOff x="0" y="0"/>
          <a:chExt cx="0" cy="0"/>
        </a:xfrm>
      </p:grpSpPr>
      <p:pic>
        <p:nvPicPr>
          <p:cNvPr id="1098" name="Google Shape;1098;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9" name="Google Shape;1099;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2" name="Google Shape;1102;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3" name="Google Shape;1103;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4" name="Google Shape;1104;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5" name="Google Shape;1105;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106" name="Shape 1106"/>
        <p:cNvGrpSpPr/>
        <p:nvPr/>
      </p:nvGrpSpPr>
      <p:grpSpPr>
        <a:xfrm>
          <a:off x="0" y="0"/>
          <a:ext cx="0" cy="0"/>
          <a:chOff x="0" y="0"/>
          <a:chExt cx="0" cy="0"/>
        </a:xfrm>
      </p:grpSpPr>
      <p:pic>
        <p:nvPicPr>
          <p:cNvPr id="1107" name="Google Shape;1107;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8" name="Google Shape;1108;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9" name="Google Shape;1109;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0" name="Google Shape;1110;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1" name="Google Shape;1111;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2" name="Google Shape;1112;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3" name="Google Shape;1113;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4" name="Google Shape;1114;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5" name="Google Shape;1115;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6" name="Google Shape;1116;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117" name="Shape 1117"/>
        <p:cNvGrpSpPr/>
        <p:nvPr/>
      </p:nvGrpSpPr>
      <p:grpSpPr>
        <a:xfrm>
          <a:off x="0" y="0"/>
          <a:ext cx="0" cy="0"/>
          <a:chOff x="0" y="0"/>
          <a:chExt cx="0" cy="0"/>
        </a:xfrm>
      </p:grpSpPr>
      <p:pic>
        <p:nvPicPr>
          <p:cNvPr id="1118" name="Google Shape;1118;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9" name="Google Shape;1119;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20" name="Google Shape;1120;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1" name="Google Shape;1121;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3" name="Google Shape;1123;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4" name="Google Shape;1124;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5" name="Google Shape;1125;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6" name="Google Shape;1126;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7" name="Shape 1127"/>
        <p:cNvGrpSpPr/>
        <p:nvPr/>
      </p:nvGrpSpPr>
      <p:grpSpPr>
        <a:xfrm>
          <a:off x="0" y="0"/>
          <a:ext cx="0" cy="0"/>
          <a:chOff x="0" y="0"/>
          <a:chExt cx="0" cy="0"/>
        </a:xfrm>
      </p:grpSpPr>
      <p:pic>
        <p:nvPicPr>
          <p:cNvPr id="1128" name="Google Shape;1128;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9" name="Google Shape;1129;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0" name="Google Shape;1130;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1" name="Google Shape;1131;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2" name="Google Shape;1132;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5" name="Google Shape;1135;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6" name="Google Shape;1136;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137" name="Shape 1137"/>
        <p:cNvGrpSpPr/>
        <p:nvPr/>
      </p:nvGrpSpPr>
      <p:grpSpPr>
        <a:xfrm>
          <a:off x="0" y="0"/>
          <a:ext cx="0" cy="0"/>
          <a:chOff x="0" y="0"/>
          <a:chExt cx="0" cy="0"/>
        </a:xfrm>
      </p:grpSpPr>
      <p:sp>
        <p:nvSpPr>
          <p:cNvPr id="1138" name="Google Shape;1138;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9" name="Google Shape;1139;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40" name="Google Shape;1140;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1" name="Google Shape;1141;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2" name="Google Shape;1142;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3" name="Google Shape;1143;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4" name="Google Shape;1144;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5" name="Google Shape;1145;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6" name="Google Shape;1146;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147" name="Shape 1147"/>
        <p:cNvGrpSpPr/>
        <p:nvPr/>
      </p:nvGrpSpPr>
      <p:grpSpPr>
        <a:xfrm>
          <a:off x="0" y="0"/>
          <a:ext cx="0" cy="0"/>
          <a:chOff x="0" y="0"/>
          <a:chExt cx="0" cy="0"/>
        </a:xfrm>
      </p:grpSpPr>
      <p:pic>
        <p:nvPicPr>
          <p:cNvPr id="1148" name="Google Shape;1148;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9" name="Google Shape;1149;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0" name="Google Shape;1150;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1" name="Google Shape;1151;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2" name="Google Shape;1152;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3" name="Google Shape;1153;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4" name="Google Shape;1154;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5" name="Google Shape;1155;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6" name="Google Shape;1156;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7" name="Google Shape;1157;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158" name="Shape 1158"/>
        <p:cNvGrpSpPr/>
        <p:nvPr/>
      </p:nvGrpSpPr>
      <p:grpSpPr>
        <a:xfrm>
          <a:off x="0" y="0"/>
          <a:ext cx="0" cy="0"/>
          <a:chOff x="0" y="0"/>
          <a:chExt cx="0" cy="0"/>
        </a:xfrm>
      </p:grpSpPr>
      <p:sp>
        <p:nvSpPr>
          <p:cNvPr id="1159" name="Google Shape;1159;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60" name="Google Shape;1160;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1" name="Google Shape;1161;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2" name="Google Shape;1162;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3" name="Google Shape;1163;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4" name="Google Shape;1164;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5" name="Google Shape;1165;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6" name="Google Shape;1166;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7" name="Google Shape;1167;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168" name="Shape 1168"/>
        <p:cNvGrpSpPr/>
        <p:nvPr/>
      </p:nvGrpSpPr>
      <p:grpSpPr>
        <a:xfrm>
          <a:off x="0" y="0"/>
          <a:ext cx="0" cy="0"/>
          <a:chOff x="0" y="0"/>
          <a:chExt cx="0" cy="0"/>
        </a:xfrm>
      </p:grpSpPr>
      <p:sp>
        <p:nvSpPr>
          <p:cNvPr id="1169" name="Google Shape;1169;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1" name="Google Shape;1171;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2" name="Google Shape;1172;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3" name="Google Shape;1173;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4" name="Google Shape;1174;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5" name="Google Shape;1175;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6" name="Google Shape;1176;p70"/>
          <p:cNvGrpSpPr/>
          <p:nvPr/>
        </p:nvGrpSpPr>
        <p:grpSpPr>
          <a:xfrm>
            <a:off x="457200" y="1378813"/>
            <a:ext cx="776889" cy="621300"/>
            <a:chOff x="457200" y="1378813"/>
            <a:chExt cx="776889" cy="621300"/>
          </a:xfrm>
        </p:grpSpPr>
        <p:sp>
          <p:nvSpPr>
            <p:cNvPr id="1177" name="Google Shape;1177;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8" name="Google Shape;1178;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70"/>
          <p:cNvGrpSpPr/>
          <p:nvPr/>
        </p:nvGrpSpPr>
        <p:grpSpPr>
          <a:xfrm>
            <a:off x="457200" y="2228725"/>
            <a:ext cx="776889" cy="621300"/>
            <a:chOff x="457200" y="1378813"/>
            <a:chExt cx="776889" cy="621300"/>
          </a:xfrm>
        </p:grpSpPr>
        <p:sp>
          <p:nvSpPr>
            <p:cNvPr id="1180" name="Google Shape;1180;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1" name="Google Shape;1181;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70"/>
          <p:cNvGrpSpPr/>
          <p:nvPr/>
        </p:nvGrpSpPr>
        <p:grpSpPr>
          <a:xfrm>
            <a:off x="457200" y="3073850"/>
            <a:ext cx="776889" cy="621300"/>
            <a:chOff x="457200" y="1378813"/>
            <a:chExt cx="776889" cy="621300"/>
          </a:xfrm>
        </p:grpSpPr>
        <p:sp>
          <p:nvSpPr>
            <p:cNvPr id="1183" name="Google Shape;1183;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4" name="Google Shape;1184;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5" name="Google Shape;1185;p70"/>
          <p:cNvGrpSpPr/>
          <p:nvPr/>
        </p:nvGrpSpPr>
        <p:grpSpPr>
          <a:xfrm>
            <a:off x="457200" y="3923750"/>
            <a:ext cx="776889" cy="621300"/>
            <a:chOff x="457200" y="1378813"/>
            <a:chExt cx="776889" cy="621300"/>
          </a:xfrm>
        </p:grpSpPr>
        <p:sp>
          <p:nvSpPr>
            <p:cNvPr id="1186" name="Google Shape;1186;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7" name="Google Shape;1187;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8" name="Google Shape;1188;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4" name="Google Shape;1194;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195" name="Shape 1195"/>
        <p:cNvGrpSpPr/>
        <p:nvPr/>
      </p:nvGrpSpPr>
      <p:grpSpPr>
        <a:xfrm>
          <a:off x="0" y="0"/>
          <a:ext cx="0" cy="0"/>
          <a:chOff x="0" y="0"/>
          <a:chExt cx="0" cy="0"/>
        </a:xfrm>
      </p:grpSpPr>
      <p:sp>
        <p:nvSpPr>
          <p:cNvPr id="1196" name="Google Shape;1196;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8" name="Google Shape;1198;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9" name="Google Shape;1199;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00" name="Google Shape;120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1" name="Google Shape;1201;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2" name="Google Shape;1202;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3" name="Google Shape;1203;p71"/>
          <p:cNvGrpSpPr/>
          <p:nvPr/>
        </p:nvGrpSpPr>
        <p:grpSpPr>
          <a:xfrm>
            <a:off x="457200" y="1300225"/>
            <a:ext cx="776889" cy="621300"/>
            <a:chOff x="457200" y="1378813"/>
            <a:chExt cx="776889" cy="621300"/>
          </a:xfrm>
        </p:grpSpPr>
        <p:sp>
          <p:nvSpPr>
            <p:cNvPr id="1204" name="Google Shape;1204;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5" name="Google Shape;1205;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1"/>
          <p:cNvGrpSpPr/>
          <p:nvPr/>
        </p:nvGrpSpPr>
        <p:grpSpPr>
          <a:xfrm>
            <a:off x="457200" y="2000125"/>
            <a:ext cx="776889" cy="621300"/>
            <a:chOff x="457200" y="1378813"/>
            <a:chExt cx="776889" cy="621300"/>
          </a:xfrm>
        </p:grpSpPr>
        <p:sp>
          <p:nvSpPr>
            <p:cNvPr id="1207" name="Google Shape;1207;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8" name="Google Shape;1208;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71"/>
          <p:cNvGrpSpPr/>
          <p:nvPr/>
        </p:nvGrpSpPr>
        <p:grpSpPr>
          <a:xfrm>
            <a:off x="457200" y="2692850"/>
            <a:ext cx="776889" cy="621300"/>
            <a:chOff x="457200" y="1378813"/>
            <a:chExt cx="776889" cy="621300"/>
          </a:xfrm>
        </p:grpSpPr>
        <p:sp>
          <p:nvSpPr>
            <p:cNvPr id="1210" name="Google Shape;1210;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1" name="Google Shape;1211;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71"/>
          <p:cNvGrpSpPr/>
          <p:nvPr/>
        </p:nvGrpSpPr>
        <p:grpSpPr>
          <a:xfrm>
            <a:off x="457200" y="3390350"/>
            <a:ext cx="776889" cy="621300"/>
            <a:chOff x="457200" y="1378813"/>
            <a:chExt cx="776889" cy="621300"/>
          </a:xfrm>
        </p:grpSpPr>
        <p:sp>
          <p:nvSpPr>
            <p:cNvPr id="1213" name="Google Shape;1213;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4" name="Google Shape;1214;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5" name="Google Shape;1215;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6" name="Google Shape;1216;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1" name="Google Shape;1221;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2" name="Google Shape;1222;p71"/>
          <p:cNvGrpSpPr/>
          <p:nvPr/>
        </p:nvGrpSpPr>
        <p:grpSpPr>
          <a:xfrm>
            <a:off x="469500" y="4083075"/>
            <a:ext cx="776889" cy="621300"/>
            <a:chOff x="457200" y="1378813"/>
            <a:chExt cx="776889" cy="621300"/>
          </a:xfrm>
        </p:grpSpPr>
        <p:sp>
          <p:nvSpPr>
            <p:cNvPr id="1223" name="Google Shape;1223;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4" name="Google Shape;1224;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227" name="Shape 1227"/>
        <p:cNvGrpSpPr/>
        <p:nvPr/>
      </p:nvGrpSpPr>
      <p:grpSpPr>
        <a:xfrm>
          <a:off x="0" y="0"/>
          <a:ext cx="0" cy="0"/>
          <a:chOff x="0" y="0"/>
          <a:chExt cx="0" cy="0"/>
        </a:xfrm>
      </p:grpSpPr>
      <p:sp>
        <p:nvSpPr>
          <p:cNvPr id="1228" name="Google Shape;1228;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0" name="Google Shape;1230;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1" name="Google Shape;1231;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2" name="Google Shape;1232;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3" name="Google Shape;1233;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4" name="Google Shape;1234;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5" name="Google Shape;1235;p72"/>
          <p:cNvGrpSpPr/>
          <p:nvPr/>
        </p:nvGrpSpPr>
        <p:grpSpPr>
          <a:xfrm>
            <a:off x="457200" y="1237825"/>
            <a:ext cx="776900" cy="486300"/>
            <a:chOff x="457200" y="1466425"/>
            <a:chExt cx="776900" cy="486300"/>
          </a:xfrm>
        </p:grpSpPr>
        <p:sp>
          <p:nvSpPr>
            <p:cNvPr id="1236" name="Google Shape;123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7" name="Google Shape;123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8" name="Google Shape;1238;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9" name="Google Shape;1239;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72"/>
          <p:cNvGrpSpPr/>
          <p:nvPr/>
        </p:nvGrpSpPr>
        <p:grpSpPr>
          <a:xfrm>
            <a:off x="457200" y="1828900"/>
            <a:ext cx="776900" cy="486300"/>
            <a:chOff x="457200" y="1466425"/>
            <a:chExt cx="776900" cy="486300"/>
          </a:xfrm>
        </p:grpSpPr>
        <p:sp>
          <p:nvSpPr>
            <p:cNvPr id="1241" name="Google Shape;1241;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2" name="Google Shape;1242;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72"/>
          <p:cNvGrpSpPr/>
          <p:nvPr/>
        </p:nvGrpSpPr>
        <p:grpSpPr>
          <a:xfrm>
            <a:off x="457200" y="2419975"/>
            <a:ext cx="776900" cy="486300"/>
            <a:chOff x="457200" y="1466425"/>
            <a:chExt cx="776900" cy="486300"/>
          </a:xfrm>
        </p:grpSpPr>
        <p:sp>
          <p:nvSpPr>
            <p:cNvPr id="1245" name="Google Shape;124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7" name="Google Shape;1247;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8" name="Google Shape;1248;p72"/>
          <p:cNvGrpSpPr/>
          <p:nvPr/>
        </p:nvGrpSpPr>
        <p:grpSpPr>
          <a:xfrm>
            <a:off x="457200" y="3011050"/>
            <a:ext cx="776900" cy="486300"/>
            <a:chOff x="457200" y="1466425"/>
            <a:chExt cx="776900" cy="486300"/>
          </a:xfrm>
        </p:grpSpPr>
        <p:sp>
          <p:nvSpPr>
            <p:cNvPr id="1249" name="Google Shape;1249;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0" name="Google Shape;1250;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72"/>
          <p:cNvGrpSpPr/>
          <p:nvPr/>
        </p:nvGrpSpPr>
        <p:grpSpPr>
          <a:xfrm>
            <a:off x="457200" y="3602137"/>
            <a:ext cx="776900" cy="486300"/>
            <a:chOff x="457200" y="1466425"/>
            <a:chExt cx="776900" cy="486300"/>
          </a:xfrm>
        </p:grpSpPr>
        <p:sp>
          <p:nvSpPr>
            <p:cNvPr id="1253" name="Google Shape;1253;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4" name="Google Shape;1254;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6" name="Google Shape;1256;p72"/>
          <p:cNvGrpSpPr/>
          <p:nvPr/>
        </p:nvGrpSpPr>
        <p:grpSpPr>
          <a:xfrm>
            <a:off x="457200" y="4193262"/>
            <a:ext cx="776900" cy="486300"/>
            <a:chOff x="457200" y="1466425"/>
            <a:chExt cx="776900" cy="486300"/>
          </a:xfrm>
        </p:grpSpPr>
        <p:sp>
          <p:nvSpPr>
            <p:cNvPr id="1257" name="Google Shape;1257;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8" name="Google Shape;1258;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3" name="Google Shape;1263;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264" name="Shape 1264"/>
        <p:cNvGrpSpPr/>
        <p:nvPr/>
      </p:nvGrpSpPr>
      <p:grpSpPr>
        <a:xfrm>
          <a:off x="0" y="0"/>
          <a:ext cx="0" cy="0"/>
          <a:chOff x="0" y="0"/>
          <a:chExt cx="0" cy="0"/>
        </a:xfrm>
      </p:grpSpPr>
      <p:sp>
        <p:nvSpPr>
          <p:cNvPr id="1265" name="Google Shape;1265;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7" name="Google Shape;1267;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8" name="Google Shape;1268;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9" name="Google Shape;1269;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70" name="Google Shape;1270;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1" name="Google Shape;1271;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2" name="Google Shape;1272;p73"/>
          <p:cNvGrpSpPr/>
          <p:nvPr/>
        </p:nvGrpSpPr>
        <p:grpSpPr>
          <a:xfrm>
            <a:off x="457200" y="1237825"/>
            <a:ext cx="776900" cy="486300"/>
            <a:chOff x="457200" y="1466425"/>
            <a:chExt cx="776900" cy="486300"/>
          </a:xfrm>
        </p:grpSpPr>
        <p:sp>
          <p:nvSpPr>
            <p:cNvPr id="1273" name="Google Shape;1273;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4" name="Google Shape;1274;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6" name="Google Shape;1276;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73"/>
          <p:cNvGrpSpPr/>
          <p:nvPr/>
        </p:nvGrpSpPr>
        <p:grpSpPr>
          <a:xfrm>
            <a:off x="457200" y="1828900"/>
            <a:ext cx="776900" cy="486300"/>
            <a:chOff x="457200" y="1466425"/>
            <a:chExt cx="776900" cy="486300"/>
          </a:xfrm>
        </p:grpSpPr>
        <p:sp>
          <p:nvSpPr>
            <p:cNvPr id="1278" name="Google Shape;1278;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9" name="Google Shape;1279;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1" name="Google Shape;1281;p73"/>
          <p:cNvGrpSpPr/>
          <p:nvPr/>
        </p:nvGrpSpPr>
        <p:grpSpPr>
          <a:xfrm>
            <a:off x="457200" y="2419975"/>
            <a:ext cx="776900" cy="486300"/>
            <a:chOff x="457200" y="1466425"/>
            <a:chExt cx="776900" cy="486300"/>
          </a:xfrm>
        </p:grpSpPr>
        <p:sp>
          <p:nvSpPr>
            <p:cNvPr id="1282" name="Google Shape;1282;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3" name="Google Shape;1283;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4" name="Google Shape;1284;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73"/>
          <p:cNvGrpSpPr/>
          <p:nvPr/>
        </p:nvGrpSpPr>
        <p:grpSpPr>
          <a:xfrm>
            <a:off x="457200" y="3011050"/>
            <a:ext cx="776900" cy="486300"/>
            <a:chOff x="457200" y="1466425"/>
            <a:chExt cx="776900" cy="486300"/>
          </a:xfrm>
        </p:grpSpPr>
        <p:sp>
          <p:nvSpPr>
            <p:cNvPr id="1286" name="Google Shape;1286;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7" name="Google Shape;1287;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73"/>
          <p:cNvGrpSpPr/>
          <p:nvPr/>
        </p:nvGrpSpPr>
        <p:grpSpPr>
          <a:xfrm>
            <a:off x="457200" y="3602137"/>
            <a:ext cx="776900" cy="486300"/>
            <a:chOff x="457200" y="1466425"/>
            <a:chExt cx="776900" cy="486300"/>
          </a:xfrm>
        </p:grpSpPr>
        <p:sp>
          <p:nvSpPr>
            <p:cNvPr id="1290" name="Google Shape;1290;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1" name="Google Shape;1291;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73"/>
          <p:cNvGrpSpPr/>
          <p:nvPr/>
        </p:nvGrpSpPr>
        <p:grpSpPr>
          <a:xfrm>
            <a:off x="457200" y="4193262"/>
            <a:ext cx="776900" cy="486300"/>
            <a:chOff x="457200" y="1466425"/>
            <a:chExt cx="776900" cy="486300"/>
          </a:xfrm>
        </p:grpSpPr>
        <p:sp>
          <p:nvSpPr>
            <p:cNvPr id="1294" name="Google Shape;1294;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5" name="Google Shape;1295;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0" name="Google Shape;1300;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301" name="Shape 1301"/>
        <p:cNvGrpSpPr/>
        <p:nvPr/>
      </p:nvGrpSpPr>
      <p:grpSpPr>
        <a:xfrm>
          <a:off x="0" y="0"/>
          <a:ext cx="0" cy="0"/>
          <a:chOff x="0" y="0"/>
          <a:chExt cx="0" cy="0"/>
        </a:xfrm>
      </p:grpSpPr>
      <p:sp>
        <p:nvSpPr>
          <p:cNvPr id="1302" name="Google Shape;1302;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4" name="Google Shape;1304;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5" name="Google Shape;1305;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6" name="Google Shape;1306;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7" name="Google Shape;1307;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8" name="Google Shape;1308;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9" name="Google Shape;1309;p74"/>
          <p:cNvGrpSpPr/>
          <p:nvPr/>
        </p:nvGrpSpPr>
        <p:grpSpPr>
          <a:xfrm>
            <a:off x="457222" y="1149803"/>
            <a:ext cx="713194" cy="446423"/>
            <a:chOff x="457200" y="1466425"/>
            <a:chExt cx="776900" cy="486300"/>
          </a:xfrm>
        </p:grpSpPr>
        <p:sp>
          <p:nvSpPr>
            <p:cNvPr id="1310" name="Google Shape;1310;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1" name="Google Shape;1311;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4" name="Google Shape;1314;p74"/>
          <p:cNvGrpSpPr/>
          <p:nvPr/>
        </p:nvGrpSpPr>
        <p:grpSpPr>
          <a:xfrm>
            <a:off x="457222" y="1672428"/>
            <a:ext cx="713194" cy="446423"/>
            <a:chOff x="457200" y="1466425"/>
            <a:chExt cx="776900" cy="486300"/>
          </a:xfrm>
        </p:grpSpPr>
        <p:sp>
          <p:nvSpPr>
            <p:cNvPr id="1315" name="Google Shape;1315;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6" name="Google Shape;1316;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7" name="Google Shape;1317;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8" name="Google Shape;1318;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9" name="Google Shape;1319;p74"/>
          <p:cNvGrpSpPr/>
          <p:nvPr/>
        </p:nvGrpSpPr>
        <p:grpSpPr>
          <a:xfrm>
            <a:off x="457197" y="2195578"/>
            <a:ext cx="713194" cy="446423"/>
            <a:chOff x="457200" y="1466425"/>
            <a:chExt cx="776900" cy="486300"/>
          </a:xfrm>
        </p:grpSpPr>
        <p:sp>
          <p:nvSpPr>
            <p:cNvPr id="1320" name="Google Shape;1320;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1" name="Google Shape;1321;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2" name="Google Shape;1322;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74"/>
          <p:cNvGrpSpPr/>
          <p:nvPr/>
        </p:nvGrpSpPr>
        <p:grpSpPr>
          <a:xfrm>
            <a:off x="457197" y="2718203"/>
            <a:ext cx="713194" cy="446423"/>
            <a:chOff x="457200" y="1466425"/>
            <a:chExt cx="776900" cy="486300"/>
          </a:xfrm>
        </p:grpSpPr>
        <p:sp>
          <p:nvSpPr>
            <p:cNvPr id="1325" name="Google Shape;1325;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6" name="Google Shape;1326;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7" name="Google Shape;1327;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8" name="Google Shape;1328;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74"/>
          <p:cNvGrpSpPr/>
          <p:nvPr/>
        </p:nvGrpSpPr>
        <p:grpSpPr>
          <a:xfrm>
            <a:off x="457222" y="3240828"/>
            <a:ext cx="713194" cy="446423"/>
            <a:chOff x="457200" y="1466425"/>
            <a:chExt cx="776900" cy="486300"/>
          </a:xfrm>
        </p:grpSpPr>
        <p:sp>
          <p:nvSpPr>
            <p:cNvPr id="1330" name="Google Shape;1330;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1" name="Google Shape;1331;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2" name="Google Shape;1332;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3" name="Google Shape;1333;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4" name="Google Shape;1334;p74"/>
          <p:cNvGrpSpPr/>
          <p:nvPr/>
        </p:nvGrpSpPr>
        <p:grpSpPr>
          <a:xfrm>
            <a:off x="457222" y="3763453"/>
            <a:ext cx="713194" cy="446423"/>
            <a:chOff x="457200" y="1466425"/>
            <a:chExt cx="776900" cy="486300"/>
          </a:xfrm>
        </p:grpSpPr>
        <p:sp>
          <p:nvSpPr>
            <p:cNvPr id="1335" name="Google Shape;1335;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6" name="Google Shape;1336;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8" name="Google Shape;1338;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9" name="Google Shape;1339;p74"/>
          <p:cNvGrpSpPr/>
          <p:nvPr/>
        </p:nvGrpSpPr>
        <p:grpSpPr>
          <a:xfrm>
            <a:off x="457222" y="4311603"/>
            <a:ext cx="713194" cy="446423"/>
            <a:chOff x="457200" y="1466425"/>
            <a:chExt cx="776900" cy="486300"/>
          </a:xfrm>
        </p:grpSpPr>
        <p:sp>
          <p:nvSpPr>
            <p:cNvPr id="1340" name="Google Shape;1340;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1" name="Google Shape;1341;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2" name="Google Shape;1342;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343" name="Shape 1343"/>
        <p:cNvGrpSpPr/>
        <p:nvPr/>
      </p:nvGrpSpPr>
      <p:grpSpPr>
        <a:xfrm>
          <a:off x="0" y="0"/>
          <a:ext cx="0" cy="0"/>
          <a:chOff x="0" y="0"/>
          <a:chExt cx="0" cy="0"/>
        </a:xfrm>
      </p:grpSpPr>
      <p:sp>
        <p:nvSpPr>
          <p:cNvPr id="1344" name="Google Shape;1344;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5" name="Google Shape;1345;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6" name="Google Shape;1346;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7" name="Google Shape;1347;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8" name="Google Shape;1348;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9" name="Google Shape;1349;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0" name="Google Shape;1350;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75"/>
          <p:cNvGrpSpPr/>
          <p:nvPr/>
        </p:nvGrpSpPr>
        <p:grpSpPr>
          <a:xfrm>
            <a:off x="457427" y="3873038"/>
            <a:ext cx="602564" cy="377174"/>
            <a:chOff x="457200" y="1466425"/>
            <a:chExt cx="776900" cy="486300"/>
          </a:xfrm>
        </p:grpSpPr>
        <p:sp>
          <p:nvSpPr>
            <p:cNvPr id="1352" name="Google Shape;1352;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3" name="Google Shape;1353;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4" name="Google Shape;1354;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5" name="Google Shape;1355;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75"/>
          <p:cNvGrpSpPr/>
          <p:nvPr/>
        </p:nvGrpSpPr>
        <p:grpSpPr>
          <a:xfrm>
            <a:off x="457315" y="4311142"/>
            <a:ext cx="602564" cy="377174"/>
            <a:chOff x="457200" y="1466425"/>
            <a:chExt cx="776900" cy="486300"/>
          </a:xfrm>
        </p:grpSpPr>
        <p:sp>
          <p:nvSpPr>
            <p:cNvPr id="1357" name="Google Shape;1357;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8" name="Google Shape;1358;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0" name="Google Shape;1360;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75"/>
          <p:cNvGrpSpPr/>
          <p:nvPr/>
        </p:nvGrpSpPr>
        <p:grpSpPr>
          <a:xfrm>
            <a:off x="457377" y="2996663"/>
            <a:ext cx="602564" cy="377174"/>
            <a:chOff x="457200" y="1466425"/>
            <a:chExt cx="776900" cy="486300"/>
          </a:xfrm>
        </p:grpSpPr>
        <p:sp>
          <p:nvSpPr>
            <p:cNvPr id="1362" name="Google Shape;1362;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3" name="Google Shape;1363;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5" name="Google Shape;1365;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6" name="Google Shape;1366;p75"/>
          <p:cNvGrpSpPr/>
          <p:nvPr/>
        </p:nvGrpSpPr>
        <p:grpSpPr>
          <a:xfrm>
            <a:off x="457265" y="3434767"/>
            <a:ext cx="602564" cy="377174"/>
            <a:chOff x="457200" y="1466425"/>
            <a:chExt cx="776900" cy="486300"/>
          </a:xfrm>
        </p:grpSpPr>
        <p:sp>
          <p:nvSpPr>
            <p:cNvPr id="1367" name="Google Shape;1367;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8" name="Google Shape;1368;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9" name="Google Shape;1369;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0" name="Google Shape;1370;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75"/>
          <p:cNvGrpSpPr/>
          <p:nvPr/>
        </p:nvGrpSpPr>
        <p:grpSpPr>
          <a:xfrm>
            <a:off x="457402" y="2135288"/>
            <a:ext cx="602564" cy="377174"/>
            <a:chOff x="457200" y="1466425"/>
            <a:chExt cx="776900" cy="486300"/>
          </a:xfrm>
        </p:grpSpPr>
        <p:sp>
          <p:nvSpPr>
            <p:cNvPr id="1372" name="Google Shape;1372;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3" name="Google Shape;1373;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5" name="Google Shape;1375;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75"/>
          <p:cNvGrpSpPr/>
          <p:nvPr/>
        </p:nvGrpSpPr>
        <p:grpSpPr>
          <a:xfrm>
            <a:off x="457290" y="2573392"/>
            <a:ext cx="602564" cy="377174"/>
            <a:chOff x="457200" y="1466425"/>
            <a:chExt cx="776900" cy="486300"/>
          </a:xfrm>
        </p:grpSpPr>
        <p:sp>
          <p:nvSpPr>
            <p:cNvPr id="1377" name="Google Shape;1377;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8" name="Google Shape;1378;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0" name="Google Shape;1380;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1" name="Google Shape;1381;p75"/>
          <p:cNvGrpSpPr/>
          <p:nvPr/>
        </p:nvGrpSpPr>
        <p:grpSpPr>
          <a:xfrm>
            <a:off x="457352" y="1258913"/>
            <a:ext cx="602564" cy="377174"/>
            <a:chOff x="457200" y="1466425"/>
            <a:chExt cx="776900" cy="486300"/>
          </a:xfrm>
        </p:grpSpPr>
        <p:sp>
          <p:nvSpPr>
            <p:cNvPr id="1382" name="Google Shape;1382;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3" name="Google Shape;1383;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4" name="Google Shape;1384;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5" name="Google Shape;1385;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75"/>
          <p:cNvGrpSpPr/>
          <p:nvPr/>
        </p:nvGrpSpPr>
        <p:grpSpPr>
          <a:xfrm>
            <a:off x="457240" y="1697017"/>
            <a:ext cx="602564" cy="377174"/>
            <a:chOff x="457200" y="1466425"/>
            <a:chExt cx="776900" cy="486300"/>
          </a:xfrm>
        </p:grpSpPr>
        <p:sp>
          <p:nvSpPr>
            <p:cNvPr id="1387" name="Google Shape;1387;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8" name="Google Shape;1388;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9" name="Google Shape;1389;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390" name="Shape 1390"/>
        <p:cNvGrpSpPr/>
        <p:nvPr/>
      </p:nvGrpSpPr>
      <p:grpSpPr>
        <a:xfrm>
          <a:off x="0" y="0"/>
          <a:ext cx="0" cy="0"/>
          <a:chOff x="0" y="0"/>
          <a:chExt cx="0" cy="0"/>
        </a:xfrm>
      </p:grpSpPr>
      <p:sp>
        <p:nvSpPr>
          <p:cNvPr id="1391" name="Google Shape;1391;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3" name="Google Shape;1393;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4" name="Google Shape;1394;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5" name="Google Shape;1395;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6" name="Google Shape;1396;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7" name="Google Shape;1397;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76"/>
          <p:cNvGrpSpPr/>
          <p:nvPr/>
        </p:nvGrpSpPr>
        <p:grpSpPr>
          <a:xfrm>
            <a:off x="457427" y="3873038"/>
            <a:ext cx="602564" cy="377174"/>
            <a:chOff x="457200" y="1466425"/>
            <a:chExt cx="776900" cy="486300"/>
          </a:xfrm>
        </p:grpSpPr>
        <p:sp>
          <p:nvSpPr>
            <p:cNvPr id="1399" name="Google Shape;1399;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0" name="Google Shape;1400;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2" name="Google Shape;1402;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76"/>
          <p:cNvGrpSpPr/>
          <p:nvPr/>
        </p:nvGrpSpPr>
        <p:grpSpPr>
          <a:xfrm>
            <a:off x="457315" y="4311142"/>
            <a:ext cx="602564" cy="377174"/>
            <a:chOff x="457200" y="1466425"/>
            <a:chExt cx="776900" cy="486300"/>
          </a:xfrm>
        </p:grpSpPr>
        <p:sp>
          <p:nvSpPr>
            <p:cNvPr id="1404" name="Google Shape;1404;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5" name="Google Shape;1405;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76"/>
          <p:cNvGrpSpPr/>
          <p:nvPr/>
        </p:nvGrpSpPr>
        <p:grpSpPr>
          <a:xfrm>
            <a:off x="457377" y="2996663"/>
            <a:ext cx="602564" cy="377174"/>
            <a:chOff x="457200" y="1466425"/>
            <a:chExt cx="776900" cy="486300"/>
          </a:xfrm>
        </p:grpSpPr>
        <p:sp>
          <p:nvSpPr>
            <p:cNvPr id="1409" name="Google Shape;1409;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0" name="Google Shape;1410;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76"/>
          <p:cNvGrpSpPr/>
          <p:nvPr/>
        </p:nvGrpSpPr>
        <p:grpSpPr>
          <a:xfrm>
            <a:off x="457265" y="3434767"/>
            <a:ext cx="602564" cy="377174"/>
            <a:chOff x="457200" y="1466425"/>
            <a:chExt cx="776900" cy="486300"/>
          </a:xfrm>
        </p:grpSpPr>
        <p:sp>
          <p:nvSpPr>
            <p:cNvPr id="1414" name="Google Shape;1414;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5" name="Google Shape;1415;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76"/>
          <p:cNvGrpSpPr/>
          <p:nvPr/>
        </p:nvGrpSpPr>
        <p:grpSpPr>
          <a:xfrm>
            <a:off x="457402" y="2135288"/>
            <a:ext cx="602564" cy="377174"/>
            <a:chOff x="457200" y="1466425"/>
            <a:chExt cx="776900" cy="486300"/>
          </a:xfrm>
        </p:grpSpPr>
        <p:sp>
          <p:nvSpPr>
            <p:cNvPr id="1419" name="Google Shape;1419;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0" name="Google Shape;1420;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76"/>
          <p:cNvGrpSpPr/>
          <p:nvPr/>
        </p:nvGrpSpPr>
        <p:grpSpPr>
          <a:xfrm>
            <a:off x="457290" y="2573392"/>
            <a:ext cx="602564" cy="377174"/>
            <a:chOff x="457200" y="1466425"/>
            <a:chExt cx="776900" cy="486300"/>
          </a:xfrm>
        </p:grpSpPr>
        <p:sp>
          <p:nvSpPr>
            <p:cNvPr id="1424" name="Google Shape;1424;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5" name="Google Shape;1425;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76"/>
          <p:cNvGrpSpPr/>
          <p:nvPr/>
        </p:nvGrpSpPr>
        <p:grpSpPr>
          <a:xfrm>
            <a:off x="457352" y="1258913"/>
            <a:ext cx="602564" cy="377174"/>
            <a:chOff x="457200" y="1466425"/>
            <a:chExt cx="776900" cy="486300"/>
          </a:xfrm>
        </p:grpSpPr>
        <p:sp>
          <p:nvSpPr>
            <p:cNvPr id="1429" name="Google Shape;1429;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0" name="Google Shape;1430;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2" name="Google Shape;1432;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3" name="Google Shape;1433;p76"/>
          <p:cNvGrpSpPr/>
          <p:nvPr/>
        </p:nvGrpSpPr>
        <p:grpSpPr>
          <a:xfrm>
            <a:off x="457240" y="1697017"/>
            <a:ext cx="602564" cy="377174"/>
            <a:chOff x="457200" y="1466425"/>
            <a:chExt cx="776900" cy="486300"/>
          </a:xfrm>
        </p:grpSpPr>
        <p:sp>
          <p:nvSpPr>
            <p:cNvPr id="1434" name="Google Shape;1434;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5" name="Google Shape;1435;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6" name="Google Shape;1436;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437" name="Shape 1437"/>
        <p:cNvGrpSpPr/>
        <p:nvPr/>
      </p:nvGrpSpPr>
      <p:grpSpPr>
        <a:xfrm>
          <a:off x="0" y="0"/>
          <a:ext cx="0" cy="0"/>
          <a:chOff x="0" y="0"/>
          <a:chExt cx="0" cy="0"/>
        </a:xfrm>
      </p:grpSpPr>
      <p:sp>
        <p:nvSpPr>
          <p:cNvPr id="1438" name="Google Shape;1438;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9" name="Google Shape;1439;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40" name="Google Shape;1440;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1" name="Google Shape;1441;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2" name="Google Shape;1442;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3" name="Google Shape;1443;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4" name="Google Shape;1444;p77"/>
          <p:cNvGrpSpPr/>
          <p:nvPr/>
        </p:nvGrpSpPr>
        <p:grpSpPr>
          <a:xfrm>
            <a:off x="457181" y="1345103"/>
            <a:ext cx="533372" cy="533480"/>
            <a:chOff x="457200" y="1378813"/>
            <a:chExt cx="695400" cy="695450"/>
          </a:xfrm>
        </p:grpSpPr>
        <p:sp>
          <p:nvSpPr>
            <p:cNvPr id="1445" name="Google Shape;1445;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6" name="Google Shape;1446;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9" name="Google Shape;1449;p77"/>
          <p:cNvGrpSpPr/>
          <p:nvPr/>
        </p:nvGrpSpPr>
        <p:grpSpPr>
          <a:xfrm>
            <a:off x="3305156" y="1345103"/>
            <a:ext cx="533372" cy="533480"/>
            <a:chOff x="457200" y="1378813"/>
            <a:chExt cx="695400" cy="695450"/>
          </a:xfrm>
        </p:grpSpPr>
        <p:sp>
          <p:nvSpPr>
            <p:cNvPr id="1450" name="Google Shape;1450;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1" name="Google Shape;1451;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77"/>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7"/>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4" name="Google Shape;1454;p77"/>
          <p:cNvGrpSpPr/>
          <p:nvPr/>
        </p:nvGrpSpPr>
        <p:grpSpPr>
          <a:xfrm>
            <a:off x="6134081" y="1345853"/>
            <a:ext cx="533372" cy="533480"/>
            <a:chOff x="457200" y="1378813"/>
            <a:chExt cx="695400" cy="695450"/>
          </a:xfrm>
        </p:grpSpPr>
        <p:sp>
          <p:nvSpPr>
            <p:cNvPr id="1455" name="Google Shape;1455;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6" name="Google Shape;1456;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459" name="Shape 1459"/>
        <p:cNvGrpSpPr/>
        <p:nvPr/>
      </p:nvGrpSpPr>
      <p:grpSpPr>
        <a:xfrm>
          <a:off x="0" y="0"/>
          <a:ext cx="0" cy="0"/>
          <a:chOff x="0" y="0"/>
          <a:chExt cx="0" cy="0"/>
        </a:xfrm>
      </p:grpSpPr>
      <p:pic>
        <p:nvPicPr>
          <p:cNvPr id="1460" name="Google Shape;1460;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1" name="Google Shape;1461;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3" name="Google Shape;1463;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4" name="Google Shape;1464;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6" name="Google Shape;1466;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7" name="Google Shape;1467;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8" name="Google Shape;1468;p78"/>
          <p:cNvGrpSpPr/>
          <p:nvPr/>
        </p:nvGrpSpPr>
        <p:grpSpPr>
          <a:xfrm>
            <a:off x="457206" y="1421303"/>
            <a:ext cx="533372" cy="533480"/>
            <a:chOff x="457200" y="1378813"/>
            <a:chExt cx="695400" cy="695450"/>
          </a:xfrm>
        </p:grpSpPr>
        <p:sp>
          <p:nvSpPr>
            <p:cNvPr id="1469" name="Google Shape;1469;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0" name="Google Shape;1470;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 name="Google Shape;1474;p78"/>
          <p:cNvGrpSpPr/>
          <p:nvPr/>
        </p:nvGrpSpPr>
        <p:grpSpPr>
          <a:xfrm>
            <a:off x="4936306" y="1423553"/>
            <a:ext cx="533372" cy="533480"/>
            <a:chOff x="457200" y="1378813"/>
            <a:chExt cx="695400" cy="695450"/>
          </a:xfrm>
        </p:grpSpPr>
        <p:sp>
          <p:nvSpPr>
            <p:cNvPr id="1475" name="Google Shape;1475;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6" name="Google Shape;1476;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8" name="Google Shape;1478;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479" name="Shape 1479"/>
        <p:cNvGrpSpPr/>
        <p:nvPr/>
      </p:nvGrpSpPr>
      <p:grpSpPr>
        <a:xfrm>
          <a:off x="0" y="0"/>
          <a:ext cx="0" cy="0"/>
          <a:chOff x="0" y="0"/>
          <a:chExt cx="0" cy="0"/>
        </a:xfrm>
      </p:grpSpPr>
      <p:sp>
        <p:nvSpPr>
          <p:cNvPr id="1480" name="Google Shape;1480;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1" name="Google Shape;1481;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2" name="Google Shape;1482;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3" name="Google Shape;1483;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4" name="Google Shape;1484;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5" name="Google Shape;1485;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6" name="Google Shape;1486;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7" name="Google Shape;1487;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2" name="Google Shape;1492;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3" name="Google Shape;1493;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8" name="Google Shape;1498;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9" name="Google Shape;1499;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2" name="Google Shape;1502;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3" name="Google Shape;1503;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5" name="Google Shape;1505;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506" name="Shape 1506"/>
        <p:cNvGrpSpPr/>
        <p:nvPr/>
      </p:nvGrpSpPr>
      <p:grpSpPr>
        <a:xfrm>
          <a:off x="0" y="0"/>
          <a:ext cx="0" cy="0"/>
          <a:chOff x="0" y="0"/>
          <a:chExt cx="0" cy="0"/>
        </a:xfrm>
      </p:grpSpPr>
      <p:sp>
        <p:nvSpPr>
          <p:cNvPr id="1507" name="Google Shape;1507;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10" name="Google Shape;1510;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1" name="Google Shape;1511;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2" name="Google Shape;1512;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3" name="Google Shape;1513;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5" name="Google Shape;1515;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0" name="Google Shape;1520;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1" name="Google Shape;1521;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2" name="Google Shape;1522;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3" name="Google Shape;1523;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4" name="Google Shape;1524;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525" name="Shape 1525"/>
        <p:cNvGrpSpPr/>
        <p:nvPr/>
      </p:nvGrpSpPr>
      <p:grpSpPr>
        <a:xfrm>
          <a:off x="0" y="0"/>
          <a:ext cx="0" cy="0"/>
          <a:chOff x="0" y="0"/>
          <a:chExt cx="0" cy="0"/>
        </a:xfrm>
      </p:grpSpPr>
      <p:sp>
        <p:nvSpPr>
          <p:cNvPr id="1526" name="Google Shape;1526;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8" name="Google Shape;1528;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9" name="Google Shape;1529;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30" name="Google Shape;1530;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1" name="Google Shape;1531;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2" name="Google Shape;1532;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4" name="Google Shape;1534;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9" name="Google Shape;1539;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40" name="Google Shape;1540;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1" name="Google Shape;1541;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2" name="Google Shape;1542;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3" name="Google Shape;1543;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544" name="Shape 1544"/>
        <p:cNvGrpSpPr/>
        <p:nvPr/>
      </p:nvGrpSpPr>
      <p:grpSpPr>
        <a:xfrm>
          <a:off x="0" y="0"/>
          <a:ext cx="0" cy="0"/>
          <a:chOff x="0" y="0"/>
          <a:chExt cx="0" cy="0"/>
        </a:xfrm>
      </p:grpSpPr>
      <p:sp>
        <p:nvSpPr>
          <p:cNvPr id="1545" name="Google Shape;1545;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7" name="Google Shape;1547;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8" name="Google Shape;1548;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9" name="Google Shape;1549;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50" name="Google Shape;1550;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1" name="Google Shape;1551;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3" name="Google Shape;1553;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8" name="Google Shape;1558;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9" name="Google Shape;1559;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60" name="Google Shape;1560;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1" name="Google Shape;1561;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2" name="Google Shape;1562;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563" name="Shape 1563"/>
        <p:cNvGrpSpPr/>
        <p:nvPr/>
      </p:nvGrpSpPr>
      <p:grpSpPr>
        <a:xfrm>
          <a:off x="0" y="0"/>
          <a:ext cx="0" cy="0"/>
          <a:chOff x="0" y="0"/>
          <a:chExt cx="0" cy="0"/>
        </a:xfrm>
      </p:grpSpPr>
      <p:sp>
        <p:nvSpPr>
          <p:cNvPr id="1564" name="Google Shape;1564;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7" name="Google Shape;1567;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8" name="Google Shape;1568;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9" name="Google Shape;1569;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0" name="Google Shape;1570;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7" name="Google Shape;1577;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8" name="Google Shape;1578;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9" name="Google Shape;1579;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80" name="Google Shape;1580;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1" name="Google Shape;1581;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582" name="Shape 1582"/>
        <p:cNvGrpSpPr/>
        <p:nvPr/>
      </p:nvGrpSpPr>
      <p:grpSpPr>
        <a:xfrm>
          <a:off x="0" y="0"/>
          <a:ext cx="0" cy="0"/>
          <a:chOff x="0" y="0"/>
          <a:chExt cx="0" cy="0"/>
        </a:xfrm>
      </p:grpSpPr>
      <p:sp>
        <p:nvSpPr>
          <p:cNvPr id="1583" name="Google Shape;1583;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6" name="Google Shape;1586;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7" name="Google Shape;1587;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8" name="Google Shape;1588;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9" name="Google Shape;1589;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7" name="Google Shape;1597;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9" name="Google Shape;1599;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00" name="Google Shape;1600;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1" name="Google Shape;1601;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2" name="Google Shape;1602;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3" name="Google Shape;1603;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604" name="Shape 1604"/>
        <p:cNvGrpSpPr/>
        <p:nvPr/>
      </p:nvGrpSpPr>
      <p:grpSpPr>
        <a:xfrm>
          <a:off x="0" y="0"/>
          <a:ext cx="0" cy="0"/>
          <a:chOff x="0" y="0"/>
          <a:chExt cx="0" cy="0"/>
        </a:xfrm>
      </p:grpSpPr>
      <p:sp>
        <p:nvSpPr>
          <p:cNvPr id="1605" name="Google Shape;1605;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8" name="Google Shape;1608;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9" name="Google Shape;1609;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10" name="Google Shape;1610;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1" name="Google Shape;1611;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3" name="Google Shape;1613;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9" name="Google Shape;1619;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1" name="Google Shape;1621;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2" name="Google Shape;1622;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3" name="Google Shape;1623;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4" name="Google Shape;1624;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5" name="Google Shape;1625;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626" name="Shape 1626"/>
        <p:cNvGrpSpPr/>
        <p:nvPr/>
      </p:nvGrpSpPr>
      <p:grpSpPr>
        <a:xfrm>
          <a:off x="0" y="0"/>
          <a:ext cx="0" cy="0"/>
          <a:chOff x="0" y="0"/>
          <a:chExt cx="0" cy="0"/>
        </a:xfrm>
      </p:grpSpPr>
      <p:sp>
        <p:nvSpPr>
          <p:cNvPr id="1627" name="Google Shape;1627;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9" name="Google Shape;1629;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0" name="Google Shape;1630;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1" name="Google Shape;1631;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2" name="Google Shape;1632;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3" name="Google Shape;1633;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5" name="Google Shape;1635;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1" name="Google Shape;1641;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3" name="Google Shape;1643;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4" name="Google Shape;1644;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5" name="Google Shape;1645;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7" name="Google Shape;1647;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648" name="Shape 1648"/>
        <p:cNvGrpSpPr/>
        <p:nvPr/>
      </p:nvGrpSpPr>
      <p:grpSpPr>
        <a:xfrm>
          <a:off x="0" y="0"/>
          <a:ext cx="0" cy="0"/>
          <a:chOff x="0" y="0"/>
          <a:chExt cx="0" cy="0"/>
        </a:xfrm>
      </p:grpSpPr>
      <p:sp>
        <p:nvSpPr>
          <p:cNvPr id="1649" name="Google Shape;1649;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2" name="Google Shape;1652;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3" name="Google Shape;1653;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4" name="Google Shape;1654;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5" name="Google Shape;1655;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7" name="Google Shape;1657;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3" name="Google Shape;1663;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5" name="Google Shape;1665;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6" name="Google Shape;1666;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7" name="Google Shape;1667;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8" name="Google Shape;1668;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9" name="Google Shape;1669;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670" name="Shape 1670"/>
        <p:cNvGrpSpPr/>
        <p:nvPr/>
      </p:nvGrpSpPr>
      <p:grpSpPr>
        <a:xfrm>
          <a:off x="0" y="0"/>
          <a:ext cx="0" cy="0"/>
          <a:chOff x="0" y="0"/>
          <a:chExt cx="0" cy="0"/>
        </a:xfrm>
      </p:grpSpPr>
      <p:sp>
        <p:nvSpPr>
          <p:cNvPr id="1671" name="Google Shape;1671;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3" name="Google Shape;1673;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4" name="Google Shape;1674;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5" name="Google Shape;1675;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6" name="Google Shape;167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7" name="Google Shape;167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9" name="Google Shape;1679;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8" name="Google Shape;1688;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9" name="Google Shape;1689;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90" name="Google Shape;1690;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1" name="Google Shape;1691;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2" name="Google Shape;1692;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3" name="Google Shape;1693;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4" name="Google Shape;1694;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695" name="Shape 1695"/>
        <p:cNvGrpSpPr/>
        <p:nvPr/>
      </p:nvGrpSpPr>
      <p:grpSpPr>
        <a:xfrm>
          <a:off x="0" y="0"/>
          <a:ext cx="0" cy="0"/>
          <a:chOff x="0" y="0"/>
          <a:chExt cx="0" cy="0"/>
        </a:xfrm>
      </p:grpSpPr>
      <p:sp>
        <p:nvSpPr>
          <p:cNvPr id="1696" name="Google Shape;1696;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9" name="Google Shape;1699;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0" name="Google Shape;1700;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1" name="Google Shape;1701;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2" name="Google Shape;170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4" name="Google Shape;1704;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3" name="Google Shape;1713;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4" name="Google Shape;1714;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9" name="Google Shape;1719;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1720" name="Shape 1720"/>
        <p:cNvGrpSpPr/>
        <p:nvPr/>
      </p:nvGrpSpPr>
      <p:grpSpPr>
        <a:xfrm>
          <a:off x="0" y="0"/>
          <a:ext cx="0" cy="0"/>
          <a:chOff x="0" y="0"/>
          <a:chExt cx="0" cy="0"/>
        </a:xfrm>
      </p:grpSpPr>
      <p:sp>
        <p:nvSpPr>
          <p:cNvPr id="1721" name="Google Shape;1721;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4" name="Google Shape;172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5" name="Google Shape;1725;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6" name="Google Shape;1726;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7" name="Google Shape;1727;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9" name="Google Shape;1729;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8" name="Google Shape;1738;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9" name="Google Shape;1739;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40" name="Google Shape;1740;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1" name="Google Shape;1741;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2" name="Google Shape;1742;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3" name="Google Shape;1743;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4" name="Google Shape;1744;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1745" name="Shape 1745"/>
        <p:cNvGrpSpPr/>
        <p:nvPr/>
      </p:nvGrpSpPr>
      <p:grpSpPr>
        <a:xfrm>
          <a:off x="0" y="0"/>
          <a:ext cx="0" cy="0"/>
          <a:chOff x="0" y="0"/>
          <a:chExt cx="0" cy="0"/>
        </a:xfrm>
      </p:grpSpPr>
      <p:sp>
        <p:nvSpPr>
          <p:cNvPr id="1746" name="Google Shape;1746;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9" name="Google Shape;1749;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50" name="Google Shape;175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1" name="Google Shape;1751;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2" name="Google Shape;1752;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4" name="Google Shape;1754;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3" name="Google Shape;1763;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4" name="Google Shape;1764;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5" name="Google Shape;1765;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6" name="Google Shape;1766;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7" name="Google Shape;1767;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8" name="Google Shape;1768;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9" name="Google Shape;1769;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770" name="Shape 1770"/>
        <p:cNvGrpSpPr/>
        <p:nvPr/>
      </p:nvGrpSpPr>
      <p:grpSpPr>
        <a:xfrm>
          <a:off x="0" y="0"/>
          <a:ext cx="0" cy="0"/>
          <a:chOff x="0" y="0"/>
          <a:chExt cx="0" cy="0"/>
        </a:xfrm>
      </p:grpSpPr>
      <p:sp>
        <p:nvSpPr>
          <p:cNvPr id="1771" name="Google Shape;1771;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3" name="Google Shape;1773;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4" name="Google Shape;1774;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5" name="Google Shape;1775;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6" name="Google Shape;1776;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7" name="Google Shape;1777;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9" name="Google Shape;1779;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1" name="Google Shape;1781;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3" name="Google Shape;1783;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5" name="Google Shape;1785;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7" name="Google Shape;1787;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9" name="Google Shape;1789;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1" name="Google Shape;1791;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2" name="Google Shape;1792;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3" name="Google Shape;1793;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4" name="Google Shape;1794;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5" name="Google Shape;1795;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6" name="Google Shape;1796;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7" name="Google Shape;1797;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1798" name="Shape 1798"/>
        <p:cNvGrpSpPr/>
        <p:nvPr/>
      </p:nvGrpSpPr>
      <p:grpSpPr>
        <a:xfrm>
          <a:off x="0" y="0"/>
          <a:ext cx="0" cy="0"/>
          <a:chOff x="0" y="0"/>
          <a:chExt cx="0" cy="0"/>
        </a:xfrm>
      </p:grpSpPr>
      <p:sp>
        <p:nvSpPr>
          <p:cNvPr id="1799" name="Google Shape;1799;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2" name="Google Shape;1802;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3" name="Google Shape;1803;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4" name="Google Shape;1804;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5" name="Google Shape;1805;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7" name="Google Shape;1807;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9" name="Google Shape;1809;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1" name="Google Shape;1811;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3" name="Google Shape;1813;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5" name="Google Shape;1815;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7" name="Google Shape;1817;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9" name="Google Shape;1819;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5" name="Google Shape;1825;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1826" name="Shape 1826"/>
        <p:cNvGrpSpPr/>
        <p:nvPr/>
      </p:nvGrpSpPr>
      <p:grpSpPr>
        <a:xfrm>
          <a:off x="0" y="0"/>
          <a:ext cx="0" cy="0"/>
          <a:chOff x="0" y="0"/>
          <a:chExt cx="0" cy="0"/>
        </a:xfrm>
      </p:grpSpPr>
      <p:sp>
        <p:nvSpPr>
          <p:cNvPr id="1827" name="Google Shape;1827;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9" name="Google Shape;1829;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30" name="Google Shape;1830;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1" name="Google Shape;1831;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2" name="Google Shape;1832;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3" name="Google Shape;1833;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5" name="Google Shape;1835;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7" name="Google Shape;1837;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9" name="Google Shape;1839;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1" name="Google Shape;1841;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3" name="Google Shape;1843;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5" name="Google Shape;1845;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7" name="Google Shape;1847;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8" name="Google Shape;1848;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9" name="Google Shape;1849;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50" name="Google Shape;1850;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1" name="Google Shape;1851;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2" name="Google Shape;1852;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3" name="Google Shape;1853;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1854" name="Shape 1854"/>
        <p:cNvGrpSpPr/>
        <p:nvPr/>
      </p:nvGrpSpPr>
      <p:grpSpPr>
        <a:xfrm>
          <a:off x="0" y="0"/>
          <a:ext cx="0" cy="0"/>
          <a:chOff x="0" y="0"/>
          <a:chExt cx="0" cy="0"/>
        </a:xfrm>
      </p:grpSpPr>
      <p:sp>
        <p:nvSpPr>
          <p:cNvPr id="1855" name="Google Shape;1855;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8" name="Google Shape;1858;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9" name="Google Shape;1859;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0" name="Google Shape;1860;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1" name="Google Shape;1861;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3" name="Google Shape;1863;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5" name="Google Shape;1865;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7" name="Google Shape;1867;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9" name="Google Shape;1869;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1" name="Google Shape;1871;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3" name="Google Shape;1873;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5" name="Google Shape;1875;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6" name="Google Shape;1876;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7" name="Google Shape;1877;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8" name="Google Shape;1878;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9" name="Google Shape;1879;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80" name="Google Shape;1880;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1" name="Google Shape;1881;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882" name="Shape 1882"/>
        <p:cNvGrpSpPr/>
        <p:nvPr/>
      </p:nvGrpSpPr>
      <p:grpSpPr>
        <a:xfrm>
          <a:off x="0" y="0"/>
          <a:ext cx="0" cy="0"/>
          <a:chOff x="0" y="0"/>
          <a:chExt cx="0" cy="0"/>
        </a:xfrm>
      </p:grpSpPr>
      <p:sp>
        <p:nvSpPr>
          <p:cNvPr id="1883" name="Google Shape;1883;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5" name="Google Shape;1885;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6" name="Google Shape;1886;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7" name="Google Shape;1887;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8" name="Google Shape;1888;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9" name="Google Shape;1889;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1" name="Google Shape;1891;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3" name="Google Shape;1893;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5" name="Google Shape;1895;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7" name="Google Shape;1897;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9" name="Google Shape;1899;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1" name="Google Shape;1901;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3" name="Google Shape;1903;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5" name="Google Shape;1905;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6" name="Google Shape;1906;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7" name="Google Shape;1907;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8" name="Google Shape;1908;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9" name="Google Shape;1909;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10" name="Google Shape;1910;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1" name="Google Shape;1911;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2" name="Google Shape;1912;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1913" name="Shape 1913"/>
        <p:cNvGrpSpPr/>
        <p:nvPr/>
      </p:nvGrpSpPr>
      <p:grpSpPr>
        <a:xfrm>
          <a:off x="0" y="0"/>
          <a:ext cx="0" cy="0"/>
          <a:chOff x="0" y="0"/>
          <a:chExt cx="0" cy="0"/>
        </a:xfrm>
      </p:grpSpPr>
      <p:sp>
        <p:nvSpPr>
          <p:cNvPr id="1914" name="Google Shape;1914;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5" name="Google Shape;1915;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6" name="Google Shape;1916;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7" name="Google Shape;1917;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8" name="Google Shape;1918;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9" name="Google Shape;1919;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0" name="Google Shape;1920;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2" name="Google Shape;1922;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4" name="Google Shape;1924;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6" name="Google Shape;1926;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8" name="Google Shape;1928;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0" name="Google Shape;1930;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2" name="Google Shape;1932;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4" name="Google Shape;1934;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6" name="Google Shape;1936;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3" name="Google Shape;1943;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1944" name="Shape 1944"/>
        <p:cNvGrpSpPr/>
        <p:nvPr/>
      </p:nvGrpSpPr>
      <p:grpSpPr>
        <a:xfrm>
          <a:off x="0" y="0"/>
          <a:ext cx="0" cy="0"/>
          <a:chOff x="0" y="0"/>
          <a:chExt cx="0" cy="0"/>
        </a:xfrm>
      </p:grpSpPr>
      <p:sp>
        <p:nvSpPr>
          <p:cNvPr id="1945" name="Google Shape;1945;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7" name="Google Shape;1947;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8" name="Google Shape;1948;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9" name="Google Shape;1949;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50" name="Google Shape;1950;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1" name="Google Shape;1951;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3" name="Google Shape;1953;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5" name="Google Shape;1955;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7" name="Google Shape;1957;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9" name="Google Shape;1959;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1" name="Google Shape;1961;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3" name="Google Shape;1963;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5" name="Google Shape;1965;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7" name="Google Shape;1967;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8" name="Google Shape;1968;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9" name="Google Shape;1969;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70" name="Google Shape;1970;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1" name="Google Shape;1971;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2" name="Google Shape;1972;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3" name="Google Shape;1973;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4" name="Google Shape;1974;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975" name="Shape 1975"/>
        <p:cNvGrpSpPr/>
        <p:nvPr/>
      </p:nvGrpSpPr>
      <p:grpSpPr>
        <a:xfrm>
          <a:off x="0" y="0"/>
          <a:ext cx="0" cy="0"/>
          <a:chOff x="0" y="0"/>
          <a:chExt cx="0" cy="0"/>
        </a:xfrm>
      </p:grpSpPr>
      <p:sp>
        <p:nvSpPr>
          <p:cNvPr id="1976" name="Google Shape;1976;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8" name="Google Shape;1978;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9" name="Google Shape;1979;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80" name="Google Shape;1980;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1" name="Google Shape;1981;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2" name="Google Shape;1982;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4" name="Google Shape;1984;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6" name="Google Shape;1986;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8" name="Google Shape;1988;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0" name="Google Shape;1990;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2" name="Google Shape;1992;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4" name="Google Shape;1994;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6" name="Google Shape;1996;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8" name="Google Shape;1998;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9" name="Google Shape;1999;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000" name="Google Shape;2000;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1" name="Google Shape;2001;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2" name="Google Shape;2002;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3" name="Google Shape;2003;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4" name="Google Shape;2004;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5" name="Google Shape;2005;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006" name="Shape 2006"/>
        <p:cNvGrpSpPr/>
        <p:nvPr/>
      </p:nvGrpSpPr>
      <p:grpSpPr>
        <a:xfrm>
          <a:off x="0" y="0"/>
          <a:ext cx="0" cy="0"/>
          <a:chOff x="0" y="0"/>
          <a:chExt cx="0" cy="0"/>
        </a:xfrm>
      </p:grpSpPr>
      <p:pic>
        <p:nvPicPr>
          <p:cNvPr id="2007" name="Google Shape;2007;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8" name="Google Shape;2008;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9" name="Google Shape;2009;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0" name="Google Shape;2010;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1" name="Google Shape;2011;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2" name="Google Shape;2012;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3" name="Google Shape;2013;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014" name="Shape 2014"/>
        <p:cNvGrpSpPr/>
        <p:nvPr/>
      </p:nvGrpSpPr>
      <p:grpSpPr>
        <a:xfrm>
          <a:off x="0" y="0"/>
          <a:ext cx="0" cy="0"/>
          <a:chOff x="0" y="0"/>
          <a:chExt cx="0" cy="0"/>
        </a:xfrm>
      </p:grpSpPr>
      <p:pic>
        <p:nvPicPr>
          <p:cNvPr id="2015" name="Google Shape;2015;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6" name="Google Shape;2016;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7" name="Google Shape;2017;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9" name="Google Shape;2019;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2" Type="http://schemas.openxmlformats.org/officeDocument/2006/relationships/theme" Target="../theme/theme2.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20" name="Shape 1020"/>
        <p:cNvGrpSpPr/>
        <p:nvPr/>
      </p:nvGrpSpPr>
      <p:grpSpPr>
        <a:xfrm>
          <a:off x="0" y="0"/>
          <a:ext cx="0" cy="0"/>
          <a:chOff x="0" y="0"/>
          <a:chExt cx="0" cy="0"/>
        </a:xfrm>
      </p:grpSpPr>
      <p:sp>
        <p:nvSpPr>
          <p:cNvPr id="1021" name="Google Shape;1021;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hyperlink" Target="https://cert.eccouncil.org/Exam-Eligibility-Form.html" TargetMode="External"/><Relationship Id="rId4" Type="http://schemas.openxmlformats.org/officeDocument/2006/relationships/image" Target="../media/image2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s://dribbble.com/shots/4466150-Quizzup" TargetMode="External"/><Relationship Id="rId4" Type="http://schemas.openxmlformats.org/officeDocument/2006/relationships/image" Target="../media/image212.gif"/><Relationship Id="rId5" Type="http://schemas.openxmlformats.org/officeDocument/2006/relationships/hyperlink" Target="https://cert.eccouncil.org/images/doc/CEH-Exam-Blueprint-v3.0.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s://alpinesecurity.com/training/catalog/ceh/" TargetMode="External"/><Relationship Id="rId4" Type="http://schemas.openxmlformats.org/officeDocument/2006/relationships/image" Target="../media/image2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17.png"/><Relationship Id="rId4" Type="http://schemas.openxmlformats.org/officeDocument/2006/relationships/image" Target="../media/image2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10.png"/><Relationship Id="rId4" Type="http://schemas.openxmlformats.org/officeDocument/2006/relationships/image" Target="../media/image2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19.png"/><Relationship Id="rId4" Type="http://schemas.openxmlformats.org/officeDocument/2006/relationships/image" Target="../media/image224.png"/><Relationship Id="rId5" Type="http://schemas.openxmlformats.org/officeDocument/2006/relationships/image" Target="../media/image223.png"/><Relationship Id="rId6" Type="http://schemas.openxmlformats.org/officeDocument/2006/relationships/image" Target="../media/image227.png"/><Relationship Id="rId7" Type="http://schemas.openxmlformats.org/officeDocument/2006/relationships/image" Target="../media/image225.png"/><Relationship Id="rId8" Type="http://schemas.openxmlformats.org/officeDocument/2006/relationships/image" Target="../media/image2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20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kahoot.com/" TargetMode="External"/><Relationship Id="rId4" Type="http://schemas.openxmlformats.org/officeDocument/2006/relationships/image" Target="../media/image233.png"/><Relationship Id="rId5" Type="http://schemas.openxmlformats.org/officeDocument/2006/relationships/image" Target="../media/image2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hyperlink" Target="https://kahoot.com/" TargetMode="External"/><Relationship Id="rId4" Type="http://schemas.openxmlformats.org/officeDocument/2006/relationships/image" Target="../media/image233.png"/><Relationship Id="rId5" Type="http://schemas.openxmlformats.org/officeDocument/2006/relationships/image" Target="../media/image2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10.png"/><Relationship Id="rId4" Type="http://schemas.openxmlformats.org/officeDocument/2006/relationships/image" Target="../media/image2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105"/>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Certification Prep Day 3</a:t>
            </a:r>
            <a:endParaRPr/>
          </a:p>
        </p:txBody>
      </p:sp>
      <p:sp>
        <p:nvSpPr>
          <p:cNvPr id="2038" name="Google Shape;2038;p105"/>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CEH and CISSP</a:t>
            </a:r>
            <a:endParaRPr>
              <a:solidFill>
                <a:srgbClr val="38761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209" name="Shape 2209"/>
        <p:cNvGrpSpPr/>
        <p:nvPr/>
      </p:nvGrpSpPr>
      <p:grpSpPr>
        <a:xfrm>
          <a:off x="0" y="0"/>
          <a:ext cx="0" cy="0"/>
          <a:chOff x="0" y="0"/>
          <a:chExt cx="0" cy="0"/>
        </a:xfrm>
      </p:grpSpPr>
      <p:sp>
        <p:nvSpPr>
          <p:cNvPr id="2210" name="Google Shape;2210;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1" name="Google Shape;2211;p114"/>
          <p:cNvSpPr/>
          <p:nvPr/>
        </p:nvSpPr>
        <p:spPr>
          <a:xfrm>
            <a:off x="431625"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14"/>
          <p:cNvSpPr/>
          <p:nvPr/>
        </p:nvSpPr>
        <p:spPr>
          <a:xfrm>
            <a:off x="2547375"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14"/>
          <p:cNvSpPr/>
          <p:nvPr/>
        </p:nvSpPr>
        <p:spPr>
          <a:xfrm>
            <a:off x="4644450"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14"/>
          <p:cNvSpPr/>
          <p:nvPr/>
        </p:nvSpPr>
        <p:spPr>
          <a:xfrm>
            <a:off x="6758800"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1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CEH</a:t>
            </a:r>
            <a:r>
              <a:rPr lang="en" sz="2400">
                <a:solidFill>
                  <a:srgbClr val="000000"/>
                </a:solidFill>
                <a:latin typeface="Roboto Medium"/>
                <a:ea typeface="Roboto Medium"/>
                <a:cs typeface="Roboto Medium"/>
                <a:sym typeface="Roboto Medium"/>
              </a:rPr>
              <a:t> Specs</a:t>
            </a:r>
            <a:endParaRPr sz="2400">
              <a:latin typeface="Roboto Medium"/>
              <a:ea typeface="Roboto Medium"/>
              <a:cs typeface="Roboto Medium"/>
              <a:sym typeface="Roboto Medium"/>
            </a:endParaRPr>
          </a:p>
        </p:txBody>
      </p:sp>
      <p:sp>
        <p:nvSpPr>
          <p:cNvPr id="2216" name="Google Shape;2216;p114"/>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The CEH certification is obtained by passing the EC-Council administered CEH exam. </a:t>
            </a:r>
            <a:endParaRPr sz="1800">
              <a:latin typeface="Roboto"/>
              <a:ea typeface="Roboto"/>
              <a:cs typeface="Roboto"/>
              <a:sym typeface="Roboto"/>
            </a:endParaRPr>
          </a:p>
        </p:txBody>
      </p:sp>
      <p:sp>
        <p:nvSpPr>
          <p:cNvPr id="2217" name="Google Shape;2217;p11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218" name="Google Shape;2218;p114"/>
          <p:cNvPicPr preferRelativeResize="0"/>
          <p:nvPr/>
        </p:nvPicPr>
        <p:blipFill>
          <a:blip r:embed="rId3">
            <a:alphaModFix/>
          </a:blip>
          <a:stretch>
            <a:fillRect/>
          </a:stretch>
        </p:blipFill>
        <p:spPr>
          <a:xfrm>
            <a:off x="152400" y="1486275"/>
            <a:ext cx="8839199" cy="3025417"/>
          </a:xfrm>
          <a:prstGeom prst="rect">
            <a:avLst/>
          </a:prstGeom>
          <a:noFill/>
          <a:ln>
            <a:noFill/>
          </a:ln>
        </p:spPr>
      </p:pic>
      <p:sp>
        <p:nvSpPr>
          <p:cNvPr id="2219" name="Google Shape;2219;p114"/>
          <p:cNvSpPr txBox="1"/>
          <p:nvPr/>
        </p:nvSpPr>
        <p:spPr>
          <a:xfrm>
            <a:off x="589800" y="2334350"/>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Light"/>
                <a:ea typeface="Roboto Light"/>
                <a:cs typeface="Roboto Light"/>
                <a:sym typeface="Roboto Light"/>
              </a:rPr>
              <a:t>While introductory- level, the CEH primarily focuses on offensive security. </a:t>
            </a:r>
            <a:endParaRPr sz="1600">
              <a:latin typeface="Roboto Light"/>
              <a:ea typeface="Roboto Light"/>
              <a:cs typeface="Roboto Light"/>
              <a:sym typeface="Roboto Light"/>
            </a:endParaRPr>
          </a:p>
        </p:txBody>
      </p:sp>
      <p:sp>
        <p:nvSpPr>
          <p:cNvPr id="2220" name="Google Shape;2220;p114"/>
          <p:cNvSpPr txBox="1"/>
          <p:nvPr/>
        </p:nvSpPr>
        <p:spPr>
          <a:xfrm>
            <a:off x="2770875" y="2334338"/>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Light"/>
                <a:ea typeface="Roboto Light"/>
                <a:cs typeface="Roboto Light"/>
                <a:sym typeface="Roboto Light"/>
              </a:rPr>
              <a:t>The exam contains 125 multiple choice questions and lasts </a:t>
            </a:r>
            <a:r>
              <a:rPr lang="en" sz="1600">
                <a:latin typeface="Roboto Light"/>
                <a:ea typeface="Roboto Light"/>
                <a:cs typeface="Roboto Light"/>
                <a:sym typeface="Roboto Light"/>
              </a:rPr>
              <a:t>4</a:t>
            </a:r>
            <a:r>
              <a:rPr lang="en" sz="1600">
                <a:latin typeface="Roboto Light"/>
                <a:ea typeface="Roboto Light"/>
                <a:cs typeface="Roboto Light"/>
                <a:sym typeface="Roboto Light"/>
              </a:rPr>
              <a:t> hours. </a:t>
            </a:r>
            <a:endParaRPr sz="1600">
              <a:latin typeface="Roboto Light"/>
              <a:ea typeface="Roboto Light"/>
              <a:cs typeface="Roboto Light"/>
              <a:sym typeface="Roboto Light"/>
            </a:endParaRPr>
          </a:p>
        </p:txBody>
      </p:sp>
      <p:sp>
        <p:nvSpPr>
          <p:cNvPr id="2221" name="Google Shape;2221;p114"/>
          <p:cNvSpPr txBox="1"/>
          <p:nvPr/>
        </p:nvSpPr>
        <p:spPr>
          <a:xfrm>
            <a:off x="4867950" y="2334338"/>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Roboto Light"/>
                <a:ea typeface="Roboto Light"/>
                <a:cs typeface="Roboto Light"/>
                <a:sym typeface="Roboto Light"/>
              </a:rPr>
              <a:t>The</a:t>
            </a:r>
            <a:r>
              <a:rPr lang="en" sz="1600">
                <a:solidFill>
                  <a:srgbClr val="000000"/>
                </a:solidFill>
                <a:latin typeface="Roboto Light"/>
                <a:ea typeface="Roboto Light"/>
                <a:cs typeface="Roboto Light"/>
                <a:sym typeface="Roboto Light"/>
              </a:rPr>
              <a:t> cost of the exam is </a:t>
            </a:r>
            <a:r>
              <a:rPr lang="en" sz="1500">
                <a:solidFill>
                  <a:srgbClr val="000000"/>
                </a:solidFill>
                <a:latin typeface="Comfortaa Regular"/>
                <a:ea typeface="Comfortaa Regular"/>
                <a:cs typeface="Comfortaa Regular"/>
                <a:sym typeface="Comfortaa Regular"/>
              </a:rPr>
              <a:t>$</a:t>
            </a:r>
            <a:r>
              <a:rPr lang="en" sz="1600">
                <a:latin typeface="Roboto Light"/>
                <a:ea typeface="Roboto Light"/>
                <a:cs typeface="Roboto Light"/>
                <a:sym typeface="Roboto Light"/>
              </a:rPr>
              <a:t>1,200</a:t>
            </a:r>
            <a:r>
              <a:rPr lang="en" sz="1600">
                <a:solidFill>
                  <a:srgbClr val="000000"/>
                </a:solidFill>
                <a:latin typeface="Roboto Light"/>
                <a:ea typeface="Roboto Light"/>
                <a:cs typeface="Roboto Light"/>
                <a:sym typeface="Roboto Light"/>
              </a:rPr>
              <a:t>.</a:t>
            </a:r>
            <a:endParaRPr sz="1600">
              <a:latin typeface="Roboto Light"/>
              <a:ea typeface="Roboto Light"/>
              <a:cs typeface="Roboto Light"/>
              <a:sym typeface="Roboto Light"/>
            </a:endParaRPr>
          </a:p>
        </p:txBody>
      </p:sp>
      <p:sp>
        <p:nvSpPr>
          <p:cNvPr id="2222" name="Google Shape;2222;p114"/>
          <p:cNvSpPr txBox="1"/>
          <p:nvPr/>
        </p:nvSpPr>
        <p:spPr>
          <a:xfrm>
            <a:off x="6909050" y="2334350"/>
            <a:ext cx="17874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Roboto Light"/>
                <a:ea typeface="Roboto Light"/>
                <a:cs typeface="Roboto Light"/>
                <a:sym typeface="Roboto Light"/>
              </a:rPr>
              <a:t>The </a:t>
            </a:r>
            <a:r>
              <a:rPr lang="en" sz="1600">
                <a:latin typeface="Roboto Light"/>
                <a:ea typeface="Roboto Light"/>
                <a:cs typeface="Roboto Light"/>
                <a:sym typeface="Roboto Light"/>
              </a:rPr>
              <a:t>certification</a:t>
            </a:r>
            <a:r>
              <a:rPr lang="en" sz="1600">
                <a:solidFill>
                  <a:srgbClr val="000000"/>
                </a:solidFill>
                <a:latin typeface="Roboto Light"/>
                <a:ea typeface="Roboto Light"/>
                <a:cs typeface="Roboto Light"/>
                <a:sym typeface="Roboto Light"/>
              </a:rPr>
              <a:t> is vendor-neutral.</a:t>
            </a:r>
            <a:endParaRPr sz="1600">
              <a:latin typeface="Roboto Light"/>
              <a:ea typeface="Roboto Light"/>
              <a:cs typeface="Roboto Light"/>
              <a:sym typeface="Robo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EBB3"/>
        </a:solidFill>
      </p:bgPr>
    </p:bg>
    <p:spTree>
      <p:nvGrpSpPr>
        <p:cNvPr id="2226" name="Shape 2226"/>
        <p:cNvGrpSpPr/>
        <p:nvPr/>
      </p:nvGrpSpPr>
      <p:grpSpPr>
        <a:xfrm>
          <a:off x="0" y="0"/>
          <a:ext cx="0" cy="0"/>
          <a:chOff x="0" y="0"/>
          <a:chExt cx="0" cy="0"/>
        </a:xfrm>
      </p:grpSpPr>
      <p:sp>
        <p:nvSpPr>
          <p:cNvPr id="2227" name="Google Shape;2227;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CEH Exam Prerequisites </a:t>
            </a:r>
            <a:endParaRPr/>
          </a:p>
        </p:txBody>
      </p:sp>
      <p:sp>
        <p:nvSpPr>
          <p:cNvPr id="2228" name="Google Shape;2228;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Depending on your experience, you can prepare for the exam in two ways:</a:t>
            </a:r>
            <a:endParaRPr/>
          </a:p>
        </p:txBody>
      </p:sp>
      <p:sp>
        <p:nvSpPr>
          <p:cNvPr id="2229" name="Google Shape;2229;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0" name="Google Shape;2230;p115"/>
          <p:cNvSpPr txBox="1"/>
          <p:nvPr>
            <p:ph idx="3" type="subTitle"/>
          </p:nvPr>
        </p:nvSpPr>
        <p:spPr>
          <a:xfrm>
            <a:off x="-12300" y="2135850"/>
            <a:ext cx="4298400" cy="2544600"/>
          </a:xfrm>
          <a:prstGeom prst="rect">
            <a:avLst/>
          </a:prstGeom>
        </p:spPr>
        <p:txBody>
          <a:bodyPr anchorCtr="0" anchor="t" bIns="91425" lIns="457200" spcFirstLastPara="1" rIns="91425" wrap="square" tIns="0">
            <a:noAutofit/>
          </a:bodyPr>
          <a:lstStyle/>
          <a:p>
            <a:pPr indent="0" lvl="0" marL="0" rtl="0" algn="l">
              <a:spcBef>
                <a:spcPts val="0"/>
              </a:spcBef>
              <a:spcAft>
                <a:spcPts val="0"/>
              </a:spcAft>
              <a:buNone/>
            </a:pPr>
            <a:r>
              <a:rPr lang="en" sz="1600"/>
              <a:t>If you currently have two years of information security experience, </a:t>
            </a:r>
            <a:br>
              <a:rPr lang="en" sz="1600"/>
            </a:br>
            <a:r>
              <a:rPr lang="en" sz="1600"/>
              <a:t>you can self-study for the exam </a:t>
            </a:r>
            <a:br>
              <a:rPr lang="en" sz="1600"/>
            </a:br>
            <a:r>
              <a:rPr lang="en" sz="1600"/>
              <a:t>without any formal training.</a:t>
            </a:r>
            <a:endParaRPr sz="1600"/>
          </a:p>
          <a:p>
            <a:pPr indent="-203200" lvl="0" marL="342900" rtl="0" algn="l">
              <a:spcBef>
                <a:spcPts val="1000"/>
              </a:spcBef>
              <a:spcAft>
                <a:spcPts val="0"/>
              </a:spcAft>
              <a:buClr>
                <a:srgbClr val="DF0305"/>
              </a:buClr>
              <a:buSzPts val="1400"/>
              <a:buChar char="●"/>
            </a:pPr>
            <a:r>
              <a:rPr lang="en" sz="1400">
                <a:solidFill>
                  <a:schemeClr val="dk1"/>
                </a:solidFill>
              </a:rPr>
              <a:t>Your eligibility must be approved by EC-Council with an </a:t>
            </a:r>
            <a:r>
              <a:rPr lang="en" sz="1400" u="sng">
                <a:solidFill>
                  <a:srgbClr val="0E5A62"/>
                </a:solidFill>
                <a:hlinkClick r:id="rId3">
                  <a:extLst>
                    <a:ext uri="{A12FA001-AC4F-418D-AE19-62706E023703}">
                      <ahyp:hlinkClr val="tx"/>
                    </a:ext>
                  </a:extLst>
                </a:hlinkClick>
              </a:rPr>
              <a:t>Exam Eligibility Form</a:t>
            </a:r>
            <a:r>
              <a:rPr lang="en" sz="1400">
                <a:solidFill>
                  <a:schemeClr val="dk1"/>
                </a:solidFill>
              </a:rPr>
              <a:t>. </a:t>
            </a:r>
            <a:endParaRPr sz="1400">
              <a:solidFill>
                <a:schemeClr val="dk1"/>
              </a:solidFill>
            </a:endParaRPr>
          </a:p>
        </p:txBody>
      </p:sp>
      <p:sp>
        <p:nvSpPr>
          <p:cNvPr id="2231" name="Google Shape;2231;p115"/>
          <p:cNvSpPr/>
          <p:nvPr/>
        </p:nvSpPr>
        <p:spPr>
          <a:xfrm>
            <a:off x="1076325" y="1423550"/>
            <a:ext cx="3143100" cy="476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With Experience</a:t>
            </a:r>
            <a:endParaRPr sz="1600">
              <a:latin typeface="Roboto Medium"/>
              <a:ea typeface="Roboto Medium"/>
              <a:cs typeface="Roboto Medium"/>
              <a:sym typeface="Roboto Medium"/>
            </a:endParaRPr>
          </a:p>
        </p:txBody>
      </p:sp>
      <p:grpSp>
        <p:nvGrpSpPr>
          <p:cNvPr id="2232" name="Google Shape;2232;p115"/>
          <p:cNvGrpSpPr/>
          <p:nvPr/>
        </p:nvGrpSpPr>
        <p:grpSpPr>
          <a:xfrm>
            <a:off x="457206" y="1421303"/>
            <a:ext cx="533372" cy="533480"/>
            <a:chOff x="457200" y="1378813"/>
            <a:chExt cx="695400" cy="695450"/>
          </a:xfrm>
        </p:grpSpPr>
        <p:sp>
          <p:nvSpPr>
            <p:cNvPr id="2233" name="Google Shape;2233;p115"/>
            <p:cNvSpPr/>
            <p:nvPr/>
          </p:nvSpPr>
          <p:spPr>
            <a:xfrm>
              <a:off x="457200" y="1378813"/>
              <a:ext cx="695400" cy="621300"/>
            </a:xfrm>
            <a:prstGeom prst="roundRect">
              <a:avLst>
                <a:gd fmla="val 16667" name="adj"/>
              </a:avLst>
            </a:prstGeom>
            <a:solidFill>
              <a:srgbClr val="DF03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34" name="Google Shape;2234;p115"/>
            <p:cNvSpPr/>
            <p:nvPr/>
          </p:nvSpPr>
          <p:spPr>
            <a:xfrm rot="10800000">
              <a:off x="634726" y="1885638"/>
              <a:ext cx="340325" cy="188625"/>
            </a:xfrm>
            <a:prstGeom prst="flowChartExtract">
              <a:avLst/>
            </a:prstGeom>
            <a:solidFill>
              <a:srgbClr val="DF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35" name="Google Shape;2235;p115"/>
          <p:cNvSpPr/>
          <p:nvPr/>
        </p:nvSpPr>
        <p:spPr>
          <a:xfrm>
            <a:off x="5555425" y="1425800"/>
            <a:ext cx="3143100" cy="476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6" name="Google Shape;2236;p115"/>
          <p:cNvGrpSpPr/>
          <p:nvPr/>
        </p:nvGrpSpPr>
        <p:grpSpPr>
          <a:xfrm>
            <a:off x="4936306" y="1423553"/>
            <a:ext cx="533372" cy="533480"/>
            <a:chOff x="457200" y="1378813"/>
            <a:chExt cx="695400" cy="695450"/>
          </a:xfrm>
        </p:grpSpPr>
        <p:sp>
          <p:nvSpPr>
            <p:cNvPr id="2237" name="Google Shape;2237;p115"/>
            <p:cNvSpPr/>
            <p:nvPr/>
          </p:nvSpPr>
          <p:spPr>
            <a:xfrm>
              <a:off x="457200" y="1378813"/>
              <a:ext cx="695400" cy="621300"/>
            </a:xfrm>
            <a:prstGeom prst="roundRect">
              <a:avLst>
                <a:gd fmla="val 16667"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38" name="Google Shape;2238;p115"/>
            <p:cNvSpPr/>
            <p:nvPr/>
          </p:nvSpPr>
          <p:spPr>
            <a:xfrm rot="10800000">
              <a:off x="634726" y="1885638"/>
              <a:ext cx="340325" cy="188625"/>
            </a:xfrm>
            <a:prstGeom prst="flowChartExtra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39" name="Google Shape;2239;p115"/>
          <p:cNvPicPr preferRelativeResize="0"/>
          <p:nvPr/>
        </p:nvPicPr>
        <p:blipFill rotWithShape="1">
          <a:blip r:embed="rId4">
            <a:alphaModFix amt="26000"/>
          </a:blip>
          <a:srcRect b="0" l="6559" r="6559" t="0"/>
          <a:stretch/>
        </p:blipFill>
        <p:spPr>
          <a:xfrm>
            <a:off x="4480263" y="641675"/>
            <a:ext cx="261875" cy="4177922"/>
          </a:xfrm>
          <a:prstGeom prst="rect">
            <a:avLst/>
          </a:prstGeom>
          <a:noFill/>
          <a:ln>
            <a:noFill/>
          </a:ln>
        </p:spPr>
      </p:pic>
      <p:sp>
        <p:nvSpPr>
          <p:cNvPr id="2240" name="Google Shape;2240;p115"/>
          <p:cNvSpPr/>
          <p:nvPr/>
        </p:nvSpPr>
        <p:spPr>
          <a:xfrm>
            <a:off x="4466800" y="1143325"/>
            <a:ext cx="297600" cy="3650400"/>
          </a:xfrm>
          <a:prstGeom prst="rect">
            <a:avLst/>
          </a:prstGeom>
          <a:solidFill>
            <a:srgbClr val="FEEB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15"/>
          <p:cNvSpPr txBox="1"/>
          <p:nvPr>
            <p:ph idx="5" type="subTitle"/>
          </p:nvPr>
        </p:nvSpPr>
        <p:spPr>
          <a:xfrm>
            <a:off x="4936300" y="2138100"/>
            <a:ext cx="3981600" cy="2544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1600"/>
              <a:t>If you do not have two years of information security experience, you will be required to take official EC-Council training for $850.</a:t>
            </a:r>
            <a:endParaRPr sz="1600"/>
          </a:p>
          <a:p>
            <a:pPr indent="-203200" lvl="0" marL="342900" rtl="0" algn="l">
              <a:spcBef>
                <a:spcPts val="1000"/>
              </a:spcBef>
              <a:spcAft>
                <a:spcPts val="0"/>
              </a:spcAft>
              <a:buClr>
                <a:srgbClr val="990000"/>
              </a:buClr>
              <a:buSzPts val="1400"/>
              <a:buChar char="●"/>
            </a:pPr>
            <a:r>
              <a:rPr lang="en" sz="1400"/>
              <a:t>Online and in-person courses are available. </a:t>
            </a:r>
            <a:endParaRPr sz="1400"/>
          </a:p>
        </p:txBody>
      </p:sp>
      <p:sp>
        <p:nvSpPr>
          <p:cNvPr id="2242" name="Google Shape;2242;p115"/>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600">
                <a:latin typeface="Roboto Medium"/>
                <a:ea typeface="Roboto Medium"/>
                <a:cs typeface="Roboto Medium"/>
                <a:sym typeface="Roboto Medium"/>
              </a:rPr>
              <a:t>Without Experience </a:t>
            </a:r>
            <a:endParaRPr sz="1600">
              <a:latin typeface="Roboto Medium"/>
              <a:ea typeface="Roboto Medium"/>
              <a:cs typeface="Roboto Medium"/>
              <a:sym typeface="Roboto Medium"/>
            </a:endParaRPr>
          </a:p>
        </p:txBody>
      </p:sp>
      <p:pic>
        <p:nvPicPr>
          <p:cNvPr id="2243" name="Google Shape;2243;p115"/>
          <p:cNvPicPr preferRelativeResize="0"/>
          <p:nvPr/>
        </p:nvPicPr>
        <p:blipFill rotWithShape="1">
          <a:blip r:embed="rId4">
            <a:alphaModFix amt="26000"/>
          </a:blip>
          <a:srcRect b="0" l="6559" r="6559" t="0"/>
          <a:stretch/>
        </p:blipFill>
        <p:spPr>
          <a:xfrm>
            <a:off x="4578750" y="857475"/>
            <a:ext cx="261850" cy="4038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3C54"/>
        </a:solidFill>
      </p:bgPr>
    </p:bg>
    <p:spTree>
      <p:nvGrpSpPr>
        <p:cNvPr id="2247" name="Shape 2247"/>
        <p:cNvGrpSpPr/>
        <p:nvPr/>
      </p:nvGrpSpPr>
      <p:grpSpPr>
        <a:xfrm>
          <a:off x="0" y="0"/>
          <a:ext cx="0" cy="0"/>
          <a:chOff x="0" y="0"/>
          <a:chExt cx="0" cy="0"/>
        </a:xfrm>
      </p:grpSpPr>
      <p:sp>
        <p:nvSpPr>
          <p:cNvPr id="2248" name="Google Shape;2248;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3F3F3"/>
                </a:solidFill>
              </a:rPr>
              <a:t>CEH</a:t>
            </a:r>
            <a:r>
              <a:rPr lang="en">
                <a:solidFill>
                  <a:srgbClr val="F3F3F3"/>
                </a:solidFill>
              </a:rPr>
              <a:t> Tips</a:t>
            </a:r>
            <a:endParaRPr>
              <a:solidFill>
                <a:srgbClr val="F3F3F3"/>
              </a:solidFill>
            </a:endParaRPr>
          </a:p>
        </p:txBody>
      </p:sp>
      <p:sp>
        <p:nvSpPr>
          <p:cNvPr id="2249" name="Google Shape;2249;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250" name="Google Shape;2250;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rgbClr val="FFFFFF"/>
                </a:solidFill>
                <a:hlinkClick r:id="rId3">
                  <a:extLst>
                    <a:ext uri="{A12FA001-AC4F-418D-AE19-62706E023703}">
                      <ahyp:hlinkClr val="tx"/>
                    </a:ext>
                  </a:extLst>
                </a:hlinkClick>
              </a:rPr>
              <a:t>(Source)</a:t>
            </a:r>
            <a:endParaRPr>
              <a:solidFill>
                <a:srgbClr val="FFFFFF"/>
              </a:solidFill>
            </a:endParaRPr>
          </a:p>
        </p:txBody>
      </p:sp>
      <p:pic>
        <p:nvPicPr>
          <p:cNvPr id="2251" name="Google Shape;2251;p116"/>
          <p:cNvPicPr preferRelativeResize="0"/>
          <p:nvPr/>
        </p:nvPicPr>
        <p:blipFill rotWithShape="1">
          <a:blip r:embed="rId4">
            <a:alphaModFix/>
          </a:blip>
          <a:srcRect b="3356" l="25466" r="21863" t="-917"/>
          <a:stretch/>
        </p:blipFill>
        <p:spPr>
          <a:xfrm>
            <a:off x="6051925" y="803400"/>
            <a:ext cx="2897924" cy="4025775"/>
          </a:xfrm>
          <a:prstGeom prst="rect">
            <a:avLst/>
          </a:prstGeom>
          <a:noFill/>
          <a:ln>
            <a:noFill/>
          </a:ln>
        </p:spPr>
      </p:pic>
      <p:sp>
        <p:nvSpPr>
          <p:cNvPr id="2252" name="Google Shape;2252;p116"/>
          <p:cNvSpPr/>
          <p:nvPr/>
        </p:nvSpPr>
        <p:spPr>
          <a:xfrm>
            <a:off x="1352550" y="969238"/>
            <a:ext cx="4343400" cy="621300"/>
          </a:xfrm>
          <a:prstGeom prst="roundRect">
            <a:avLst>
              <a:gd fmla="val 16667" name="adj"/>
            </a:avLst>
          </a:prstGeom>
          <a:solidFill>
            <a:srgbClr val="FF7083"/>
          </a:solidFill>
          <a:ln>
            <a:noFill/>
          </a:ln>
        </p:spPr>
        <p:txBody>
          <a:bodyPr anchorCtr="0" anchor="ctr" bIns="91425" lIns="109725" spcFirstLastPara="1" rIns="0"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Memorize the most common ports and protocols</a:t>
            </a:r>
            <a:r>
              <a:rPr lang="en">
                <a:latin typeface="Roboto"/>
                <a:ea typeface="Roboto"/>
                <a:cs typeface="Roboto"/>
                <a:sym typeface="Roboto"/>
              </a:rPr>
              <a:t>.</a:t>
            </a:r>
            <a:endParaRPr>
              <a:latin typeface="Roboto"/>
              <a:ea typeface="Roboto"/>
              <a:cs typeface="Roboto"/>
              <a:sym typeface="Roboto"/>
            </a:endParaRPr>
          </a:p>
        </p:txBody>
      </p:sp>
      <p:grpSp>
        <p:nvGrpSpPr>
          <p:cNvPr id="2253" name="Google Shape;2253;p116"/>
          <p:cNvGrpSpPr/>
          <p:nvPr/>
        </p:nvGrpSpPr>
        <p:grpSpPr>
          <a:xfrm>
            <a:off x="457200" y="969238"/>
            <a:ext cx="776889" cy="621300"/>
            <a:chOff x="457200" y="1378813"/>
            <a:chExt cx="776889" cy="621300"/>
          </a:xfrm>
        </p:grpSpPr>
        <p:sp>
          <p:nvSpPr>
            <p:cNvPr id="2254" name="Google Shape;2254;p116"/>
            <p:cNvSpPr/>
            <p:nvPr/>
          </p:nvSpPr>
          <p:spPr>
            <a:xfrm>
              <a:off x="457200" y="1378813"/>
              <a:ext cx="695400" cy="621300"/>
            </a:xfrm>
            <a:prstGeom prst="roundRect">
              <a:avLst>
                <a:gd fmla="val 16667" name="adj"/>
              </a:avLst>
            </a:prstGeom>
            <a:solidFill>
              <a:srgbClr val="FF7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55" name="Google Shape;2255;p116"/>
            <p:cNvSpPr/>
            <p:nvPr/>
          </p:nvSpPr>
          <p:spPr>
            <a:xfrm rot="5400000">
              <a:off x="969614" y="1607625"/>
              <a:ext cx="340325" cy="188625"/>
            </a:xfrm>
            <a:prstGeom prst="flowChartExtract">
              <a:avLst/>
            </a:prstGeom>
            <a:solidFill>
              <a:srgbClr val="FF7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256" name="Google Shape;2256;p116"/>
          <p:cNvGrpSpPr/>
          <p:nvPr/>
        </p:nvGrpSpPr>
        <p:grpSpPr>
          <a:xfrm>
            <a:off x="457200" y="1909492"/>
            <a:ext cx="776889" cy="621300"/>
            <a:chOff x="457200" y="1378813"/>
            <a:chExt cx="776889" cy="621300"/>
          </a:xfrm>
        </p:grpSpPr>
        <p:sp>
          <p:nvSpPr>
            <p:cNvPr id="2257" name="Google Shape;2257;p116"/>
            <p:cNvSpPr/>
            <p:nvPr/>
          </p:nvSpPr>
          <p:spPr>
            <a:xfrm>
              <a:off x="457200" y="1378813"/>
              <a:ext cx="695400" cy="6213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58" name="Google Shape;2258;p116"/>
            <p:cNvSpPr/>
            <p:nvPr/>
          </p:nvSpPr>
          <p:spPr>
            <a:xfrm rot="5400000">
              <a:off x="969614" y="1607625"/>
              <a:ext cx="340325" cy="188625"/>
            </a:xfrm>
            <a:prstGeom prst="flowChartExtra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259" name="Google Shape;2259;p116"/>
          <p:cNvGrpSpPr/>
          <p:nvPr/>
        </p:nvGrpSpPr>
        <p:grpSpPr>
          <a:xfrm>
            <a:off x="457200" y="2849746"/>
            <a:ext cx="776889" cy="621300"/>
            <a:chOff x="457200" y="1378813"/>
            <a:chExt cx="776889" cy="621300"/>
          </a:xfrm>
        </p:grpSpPr>
        <p:sp>
          <p:nvSpPr>
            <p:cNvPr id="2260" name="Google Shape;2260;p116"/>
            <p:cNvSpPr/>
            <p:nvPr/>
          </p:nvSpPr>
          <p:spPr>
            <a:xfrm>
              <a:off x="457200" y="1378813"/>
              <a:ext cx="695400" cy="621300"/>
            </a:xfrm>
            <a:prstGeom prst="roundRect">
              <a:avLst>
                <a:gd fmla="val 16667" name="adj"/>
              </a:avLst>
            </a:prstGeom>
            <a:solidFill>
              <a:srgbClr val="3CBD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261" name="Google Shape;2261;p116"/>
            <p:cNvSpPr/>
            <p:nvPr/>
          </p:nvSpPr>
          <p:spPr>
            <a:xfrm rot="5400000">
              <a:off x="969614" y="1607625"/>
              <a:ext cx="340325" cy="188625"/>
            </a:xfrm>
            <a:prstGeom prst="flowChartExtract">
              <a:avLst/>
            </a:prstGeom>
            <a:solidFill>
              <a:srgbClr val="3CBD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62" name="Google Shape;2262;p116"/>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grpSp>
        <p:nvGrpSpPr>
          <p:cNvPr id="2263" name="Google Shape;2263;p116"/>
          <p:cNvGrpSpPr/>
          <p:nvPr/>
        </p:nvGrpSpPr>
        <p:grpSpPr>
          <a:xfrm>
            <a:off x="457200" y="3790000"/>
            <a:ext cx="776889" cy="621300"/>
            <a:chOff x="457200" y="1378813"/>
            <a:chExt cx="776889" cy="621300"/>
          </a:xfrm>
        </p:grpSpPr>
        <p:sp>
          <p:nvSpPr>
            <p:cNvPr id="2264" name="Google Shape;2264;p11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265" name="Google Shape;2265;p116"/>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6" name="Google Shape;2266;p116"/>
          <p:cNvSpPr/>
          <p:nvPr/>
        </p:nvSpPr>
        <p:spPr>
          <a:xfrm>
            <a:off x="1352550" y="1909492"/>
            <a:ext cx="4343400" cy="621300"/>
          </a:xfrm>
          <a:prstGeom prst="roundRect">
            <a:avLst>
              <a:gd fmla="val 16667" name="adj"/>
            </a:avLst>
          </a:prstGeom>
          <a:solidFill>
            <a:srgbClr val="F1C232"/>
          </a:solidFill>
          <a:ln>
            <a:noFill/>
          </a:ln>
        </p:spPr>
        <p:txBody>
          <a:bodyPr anchorCtr="0" anchor="ctr" bIns="91425" lIns="109725" spcFirstLastPara="1" rIns="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Use free resources provided by EC-Council, e.g.:</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u="sng">
                <a:solidFill>
                  <a:srgbClr val="0E5A62"/>
                </a:solidFill>
                <a:latin typeface="Roboto"/>
                <a:ea typeface="Roboto"/>
                <a:cs typeface="Roboto"/>
                <a:sym typeface="Roboto"/>
                <a:hlinkClick r:id="rId5">
                  <a:extLst>
                    <a:ext uri="{A12FA001-AC4F-418D-AE19-62706E023703}">
                      <ahyp:hlinkClr val="tx"/>
                    </a:ext>
                  </a:extLst>
                </a:hlinkClick>
              </a:rPr>
              <a:t>CEH Exam Blueprint</a:t>
            </a:r>
            <a:endParaRPr b="1">
              <a:solidFill>
                <a:schemeClr val="accent5"/>
              </a:solidFill>
              <a:latin typeface="Roboto"/>
              <a:ea typeface="Roboto"/>
              <a:cs typeface="Roboto"/>
              <a:sym typeface="Roboto"/>
            </a:endParaRPr>
          </a:p>
        </p:txBody>
      </p:sp>
      <p:sp>
        <p:nvSpPr>
          <p:cNvPr id="2267" name="Google Shape;2267;p116"/>
          <p:cNvSpPr/>
          <p:nvPr/>
        </p:nvSpPr>
        <p:spPr>
          <a:xfrm>
            <a:off x="1352550" y="2849746"/>
            <a:ext cx="4343400" cy="621300"/>
          </a:xfrm>
          <a:prstGeom prst="roundRect">
            <a:avLst>
              <a:gd fmla="val 16667" name="adj"/>
            </a:avLst>
          </a:prstGeom>
          <a:solidFill>
            <a:srgbClr val="3CBDE8"/>
          </a:solidFill>
          <a:ln>
            <a:noFill/>
          </a:ln>
        </p:spPr>
        <p:txBody>
          <a:bodyPr anchorCtr="0" anchor="ctr" bIns="91425" lIns="109725" spcFirstLastPara="1" rIns="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Consider taking the EC-Council’s one-week boot camp course to prepare for the exam.</a:t>
            </a:r>
            <a:endParaRPr>
              <a:latin typeface="Roboto"/>
              <a:ea typeface="Roboto"/>
              <a:cs typeface="Roboto"/>
              <a:sym typeface="Roboto"/>
            </a:endParaRPr>
          </a:p>
        </p:txBody>
      </p:sp>
      <p:sp>
        <p:nvSpPr>
          <p:cNvPr id="2268" name="Google Shape;2268;p116"/>
          <p:cNvSpPr/>
          <p:nvPr/>
        </p:nvSpPr>
        <p:spPr>
          <a:xfrm>
            <a:off x="1352550" y="3790000"/>
            <a:ext cx="4343400" cy="781500"/>
          </a:xfrm>
          <a:prstGeom prst="roundRect">
            <a:avLst>
              <a:gd fmla="val 16667" name="adj"/>
            </a:avLst>
          </a:prstGeom>
          <a:solidFill>
            <a:srgbClr val="AFCA54"/>
          </a:solidFill>
          <a:ln>
            <a:noFill/>
          </a:ln>
        </p:spPr>
        <p:txBody>
          <a:bodyPr anchorCtr="0" anchor="ctr" bIns="91425" lIns="109725" spcFirstLastPara="1" rIns="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 exam is multiple choice, but practicing with hacking tools in virtual environments will help you understand each tool's purpose.</a:t>
            </a:r>
            <a:endParaRPr>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272" name="Shape 2272"/>
        <p:cNvGrpSpPr/>
        <p:nvPr/>
      </p:nvGrpSpPr>
      <p:grpSpPr>
        <a:xfrm>
          <a:off x="0" y="0"/>
          <a:ext cx="0" cy="0"/>
          <a:chOff x="0" y="0"/>
          <a:chExt cx="0" cy="0"/>
        </a:xfrm>
      </p:grpSpPr>
      <p:sp>
        <p:nvSpPr>
          <p:cNvPr id="2273" name="Google Shape;2273;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EC-Council’s Other Offerings</a:t>
            </a:r>
            <a:endParaRPr/>
          </a:p>
        </p:txBody>
      </p:sp>
      <p:sp>
        <p:nvSpPr>
          <p:cNvPr id="2274" name="Google Shape;2274;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EC-Council offers more advanced practical ethical hacker certifications to complete after CEH. </a:t>
            </a:r>
            <a:endParaRPr/>
          </a:p>
        </p:txBody>
      </p:sp>
      <p:sp>
        <p:nvSpPr>
          <p:cNvPr id="2275" name="Google Shape;2275;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6" name="Google Shape;2276;p11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(Source)</a:t>
            </a:r>
            <a:endParaRPr/>
          </a:p>
        </p:txBody>
      </p:sp>
      <p:pic>
        <p:nvPicPr>
          <p:cNvPr id="2277" name="Google Shape;2277;p117"/>
          <p:cNvPicPr preferRelativeResize="0"/>
          <p:nvPr/>
        </p:nvPicPr>
        <p:blipFill>
          <a:blip r:embed="rId4">
            <a:alphaModFix/>
          </a:blip>
          <a:stretch>
            <a:fillRect/>
          </a:stretch>
        </p:blipFill>
        <p:spPr>
          <a:xfrm>
            <a:off x="1860724" y="1445950"/>
            <a:ext cx="5722575" cy="3313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118"/>
          <p:cNvSpPr/>
          <p:nvPr/>
        </p:nvSpPr>
        <p:spPr>
          <a:xfrm>
            <a:off x="275" y="725"/>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18"/>
          <p:cNvSpPr/>
          <p:nvPr/>
        </p:nvSpPr>
        <p:spPr>
          <a:xfrm>
            <a:off x="502925" y="-138000"/>
            <a:ext cx="5423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4" name="Google Shape;2284;p118"/>
          <p:cNvCxnSpPr/>
          <p:nvPr/>
        </p:nvCxnSpPr>
        <p:spPr>
          <a:xfrm>
            <a:off x="769775" y="650275"/>
            <a:ext cx="4943100" cy="0"/>
          </a:xfrm>
          <a:prstGeom prst="straightConnector1">
            <a:avLst/>
          </a:prstGeom>
          <a:noFill/>
          <a:ln cap="flat" cmpd="sng" w="9525">
            <a:solidFill>
              <a:schemeClr val="dk2"/>
            </a:solidFill>
            <a:prstDash val="solid"/>
            <a:round/>
            <a:headEnd len="med" w="med" type="none"/>
            <a:tailEnd len="med" w="med" type="none"/>
          </a:ln>
        </p:spPr>
      </p:cxnSp>
      <p:pic>
        <p:nvPicPr>
          <p:cNvPr id="2285" name="Google Shape;2285;p118"/>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286" name="Google Shape;2286;p118"/>
          <p:cNvSpPr txBox="1"/>
          <p:nvPr>
            <p:ph idx="3" type="body"/>
          </p:nvPr>
        </p:nvSpPr>
        <p:spPr>
          <a:xfrm>
            <a:off x="521100" y="686100"/>
            <a:ext cx="5524800" cy="3958800"/>
          </a:xfrm>
          <a:prstGeom prst="rect">
            <a:avLst/>
          </a:prstGeom>
        </p:spPr>
        <p:txBody>
          <a:bodyPr anchorCtr="0" anchor="t" bIns="91425" lIns="365750" spcFirstLastPara="1" rIns="274300" wrap="square" tIns="0">
            <a:noAutofit/>
          </a:bodyPr>
          <a:lstStyle/>
          <a:p>
            <a:pPr indent="0" lvl="0" marL="0" rtl="0" algn="l">
              <a:lnSpc>
                <a:spcPct val="115000"/>
              </a:lnSpc>
              <a:spcBef>
                <a:spcPts val="1200"/>
              </a:spcBef>
              <a:spcAft>
                <a:spcPts val="0"/>
              </a:spcAft>
              <a:buClr>
                <a:schemeClr val="dk1"/>
              </a:buClr>
              <a:buSzPts val="1100"/>
              <a:buFont typeface="Arial"/>
              <a:buNone/>
            </a:pPr>
            <a:r>
              <a:rPr lang="en"/>
              <a:t>A denial of service or DOS attack is a type of cyberattack where a malicious individual makes system resources unavailable. </a:t>
            </a:r>
            <a:endParaRPr/>
          </a:p>
          <a:p>
            <a:pPr indent="0" lvl="0" marL="0" rtl="0" algn="l">
              <a:lnSpc>
                <a:spcPct val="115000"/>
              </a:lnSpc>
              <a:spcBef>
                <a:spcPts val="1200"/>
              </a:spcBef>
              <a:spcAft>
                <a:spcPts val="0"/>
              </a:spcAft>
              <a:buClr>
                <a:schemeClr val="dk1"/>
              </a:buClr>
              <a:buSzPts val="1100"/>
              <a:buFont typeface="Arial"/>
              <a:buNone/>
            </a:pPr>
            <a:r>
              <a:rPr lang="en"/>
              <a:t>This is often accomplished by flooding the system with </a:t>
            </a:r>
            <a:br>
              <a:rPr lang="en"/>
            </a:br>
            <a:r>
              <a:rPr lang="en"/>
              <a:t>erroneous requests.</a:t>
            </a:r>
            <a:endParaRPr/>
          </a:p>
          <a:p>
            <a:pPr indent="0" lvl="0" marL="0" rtl="0" algn="l">
              <a:lnSpc>
                <a:spcPct val="115000"/>
              </a:lnSpc>
              <a:spcBef>
                <a:spcPts val="1200"/>
              </a:spcBef>
              <a:spcAft>
                <a:spcPts val="0"/>
              </a:spcAft>
              <a:buClr>
                <a:schemeClr val="dk1"/>
              </a:buClr>
              <a:buSzPts val="1100"/>
              <a:buFont typeface="Arial"/>
              <a:buNone/>
            </a:pPr>
            <a:r>
              <a:rPr lang="en"/>
              <a:t>Acme Corp is an organization that just experienced a DOS attack, which of the following is a symptom of this attack?</a:t>
            </a:r>
            <a:endParaRPr/>
          </a:p>
          <a:p>
            <a:pPr indent="-167640" lvl="0" marL="320040" rtl="0" algn="l">
              <a:lnSpc>
                <a:spcPct val="114000"/>
              </a:lnSpc>
              <a:spcBef>
                <a:spcPts val="1200"/>
              </a:spcBef>
              <a:spcAft>
                <a:spcPts val="0"/>
              </a:spcAft>
              <a:buClr>
                <a:srgbClr val="0B5394"/>
              </a:buClr>
              <a:buSzPts val="1200"/>
              <a:buAutoNum type="alphaUcPeriod"/>
            </a:pPr>
            <a:r>
              <a:rPr lang="en" sz="1200">
                <a:solidFill>
                  <a:schemeClr val="dk1"/>
                </a:solidFill>
              </a:rPr>
              <a:t>Acme Corp’s database that contains salary information was modified to provide certain individuals higher salaries.</a:t>
            </a:r>
            <a:endParaRPr sz="1200">
              <a:solidFill>
                <a:schemeClr val="dk1"/>
              </a:solidFill>
            </a:endParaRPr>
          </a:p>
          <a:p>
            <a:pPr indent="-167640" lvl="0" marL="320040" rtl="0" algn="l">
              <a:lnSpc>
                <a:spcPct val="114000"/>
              </a:lnSpc>
              <a:spcBef>
                <a:spcPts val="500"/>
              </a:spcBef>
              <a:spcAft>
                <a:spcPts val="0"/>
              </a:spcAft>
              <a:buClr>
                <a:srgbClr val="0B5394"/>
              </a:buClr>
              <a:buSzPts val="1200"/>
              <a:buAutoNum type="alphaUcPeriod"/>
            </a:pPr>
            <a:r>
              <a:rPr lang="en" sz="1200">
                <a:solidFill>
                  <a:schemeClr val="dk1"/>
                </a:solidFill>
              </a:rPr>
              <a:t>Acme Corp’s customers are now reporting an error message</a:t>
            </a:r>
            <a:br>
              <a:rPr lang="en" sz="1200">
                <a:solidFill>
                  <a:schemeClr val="dk1"/>
                </a:solidFill>
              </a:rPr>
            </a:br>
            <a:r>
              <a:rPr lang="en" sz="1200">
                <a:solidFill>
                  <a:schemeClr val="dk1"/>
                </a:solidFill>
              </a:rPr>
              <a:t>when trying to access the Acme Corp homepage.</a:t>
            </a:r>
            <a:endParaRPr sz="1200">
              <a:solidFill>
                <a:schemeClr val="dk1"/>
              </a:solidFill>
            </a:endParaRPr>
          </a:p>
          <a:p>
            <a:pPr indent="-167640" lvl="0" marL="320040" rtl="0" algn="l">
              <a:lnSpc>
                <a:spcPct val="114000"/>
              </a:lnSpc>
              <a:spcBef>
                <a:spcPts val="500"/>
              </a:spcBef>
              <a:spcAft>
                <a:spcPts val="0"/>
              </a:spcAft>
              <a:buClr>
                <a:srgbClr val="0B5394"/>
              </a:buClr>
              <a:buSzPts val="1200"/>
              <a:buAutoNum type="alphaUcPeriod"/>
            </a:pPr>
            <a:r>
              <a:rPr lang="en" sz="1200">
                <a:solidFill>
                  <a:schemeClr val="dk1"/>
                </a:solidFill>
              </a:rPr>
              <a:t>An attacker accessed a copy of Acme Corp's employee list and SSNs.</a:t>
            </a:r>
            <a:endParaRPr sz="1200">
              <a:solidFill>
                <a:schemeClr val="dk1"/>
              </a:solidFill>
            </a:endParaRPr>
          </a:p>
          <a:p>
            <a:pPr indent="-167640" lvl="0" marL="320040" marR="0" rtl="0" algn="l">
              <a:lnSpc>
                <a:spcPct val="114000"/>
              </a:lnSpc>
              <a:spcBef>
                <a:spcPts val="500"/>
              </a:spcBef>
              <a:spcAft>
                <a:spcPts val="500"/>
              </a:spcAft>
              <a:buClr>
                <a:srgbClr val="0B5394"/>
              </a:buClr>
              <a:buSzPts val="1200"/>
              <a:buAutoNum type="alphaUcPeriod"/>
            </a:pPr>
            <a:r>
              <a:rPr lang="en" sz="1200">
                <a:solidFill>
                  <a:schemeClr val="dk1"/>
                </a:solidFill>
              </a:rPr>
              <a:t>An attacker was able to successfully launch a SQL injection attack.</a:t>
            </a:r>
            <a:r>
              <a:rPr lang="en" sz="1200">
                <a:solidFill>
                  <a:schemeClr val="dk1"/>
                </a:solidFill>
              </a:rPr>
              <a:t> </a:t>
            </a:r>
            <a:endParaRPr sz="1200">
              <a:solidFill>
                <a:schemeClr val="dk1"/>
              </a:solidFill>
            </a:endParaRPr>
          </a:p>
        </p:txBody>
      </p:sp>
      <p:cxnSp>
        <p:nvCxnSpPr>
          <p:cNvPr id="2287" name="Google Shape;2287;p1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88" name="Google Shape;2288;p118"/>
          <p:cNvSpPr txBox="1"/>
          <p:nvPr>
            <p:ph type="title"/>
          </p:nvPr>
        </p:nvSpPr>
        <p:spPr>
          <a:xfrm>
            <a:off x="444900" y="0"/>
            <a:ext cx="7063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endParaRPr/>
          </a:p>
        </p:txBody>
      </p:sp>
      <p:sp>
        <p:nvSpPr>
          <p:cNvPr id="2289" name="Google Shape;2289;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119"/>
          <p:cNvSpPr/>
          <p:nvPr/>
        </p:nvSpPr>
        <p:spPr>
          <a:xfrm>
            <a:off x="275" y="725"/>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19"/>
          <p:cNvSpPr/>
          <p:nvPr/>
        </p:nvSpPr>
        <p:spPr>
          <a:xfrm>
            <a:off x="502925" y="-138000"/>
            <a:ext cx="5423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6" name="Google Shape;2296;p119"/>
          <p:cNvCxnSpPr/>
          <p:nvPr/>
        </p:nvCxnSpPr>
        <p:spPr>
          <a:xfrm>
            <a:off x="769775" y="650275"/>
            <a:ext cx="4943100" cy="0"/>
          </a:xfrm>
          <a:prstGeom prst="straightConnector1">
            <a:avLst/>
          </a:prstGeom>
          <a:noFill/>
          <a:ln cap="flat" cmpd="sng" w="9525">
            <a:solidFill>
              <a:schemeClr val="dk2"/>
            </a:solidFill>
            <a:prstDash val="solid"/>
            <a:round/>
            <a:headEnd len="med" w="med" type="none"/>
            <a:tailEnd len="med" w="med" type="none"/>
          </a:ln>
        </p:spPr>
      </p:cxnSp>
      <p:pic>
        <p:nvPicPr>
          <p:cNvPr id="2297" name="Google Shape;2297;p119"/>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298" name="Google Shape;2298;p119"/>
          <p:cNvSpPr/>
          <p:nvPr/>
        </p:nvSpPr>
        <p:spPr>
          <a:xfrm>
            <a:off x="834700" y="3456575"/>
            <a:ext cx="4601100" cy="4764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19"/>
          <p:cNvSpPr txBox="1"/>
          <p:nvPr>
            <p:ph idx="3" type="body"/>
          </p:nvPr>
        </p:nvSpPr>
        <p:spPr>
          <a:xfrm>
            <a:off x="521100" y="686100"/>
            <a:ext cx="5524800" cy="3958800"/>
          </a:xfrm>
          <a:prstGeom prst="rect">
            <a:avLst/>
          </a:prstGeom>
        </p:spPr>
        <p:txBody>
          <a:bodyPr anchorCtr="0" anchor="t" bIns="91425" lIns="365750" spcFirstLastPara="1" rIns="274300" wrap="square" tIns="0">
            <a:noAutofit/>
          </a:bodyPr>
          <a:lstStyle/>
          <a:p>
            <a:pPr indent="0" lvl="0" marL="0" rtl="0" algn="l">
              <a:lnSpc>
                <a:spcPct val="115000"/>
              </a:lnSpc>
              <a:spcBef>
                <a:spcPts val="1200"/>
              </a:spcBef>
              <a:spcAft>
                <a:spcPts val="0"/>
              </a:spcAft>
              <a:buClr>
                <a:schemeClr val="dk1"/>
              </a:buClr>
              <a:buSzPts val="1100"/>
              <a:buFont typeface="Arial"/>
              <a:buNone/>
            </a:pPr>
            <a:r>
              <a:rPr lang="en"/>
              <a:t>A denial of service or DOS attack is a type of cyberattack where a malicious individual makes system resources unavailable. </a:t>
            </a:r>
            <a:endParaRPr/>
          </a:p>
          <a:p>
            <a:pPr indent="0" lvl="0" marL="0" rtl="0" algn="l">
              <a:lnSpc>
                <a:spcPct val="115000"/>
              </a:lnSpc>
              <a:spcBef>
                <a:spcPts val="1200"/>
              </a:spcBef>
              <a:spcAft>
                <a:spcPts val="0"/>
              </a:spcAft>
              <a:buClr>
                <a:schemeClr val="dk1"/>
              </a:buClr>
              <a:buSzPts val="1100"/>
              <a:buFont typeface="Arial"/>
              <a:buNone/>
            </a:pPr>
            <a:r>
              <a:rPr lang="en"/>
              <a:t>This is often accomplished by flooding the system with </a:t>
            </a:r>
            <a:br>
              <a:rPr lang="en"/>
            </a:br>
            <a:r>
              <a:rPr lang="en"/>
              <a:t>erroneous requests.</a:t>
            </a:r>
            <a:endParaRPr/>
          </a:p>
          <a:p>
            <a:pPr indent="0" lvl="0" marL="0" rtl="0" algn="l">
              <a:lnSpc>
                <a:spcPct val="115000"/>
              </a:lnSpc>
              <a:spcBef>
                <a:spcPts val="1200"/>
              </a:spcBef>
              <a:spcAft>
                <a:spcPts val="0"/>
              </a:spcAft>
              <a:buClr>
                <a:schemeClr val="dk1"/>
              </a:buClr>
              <a:buSzPts val="1100"/>
              <a:buFont typeface="Arial"/>
              <a:buNone/>
            </a:pPr>
            <a:r>
              <a:rPr lang="en"/>
              <a:t>Acme Corp is an organization that just experienced a DOS attack, which of the following is a symptom of this attack?</a:t>
            </a:r>
            <a:endParaRPr/>
          </a:p>
          <a:p>
            <a:pPr indent="-167640" lvl="0" marL="320040" rtl="0" algn="l">
              <a:lnSpc>
                <a:spcPct val="114000"/>
              </a:lnSpc>
              <a:spcBef>
                <a:spcPts val="1200"/>
              </a:spcBef>
              <a:spcAft>
                <a:spcPts val="0"/>
              </a:spcAft>
              <a:buClr>
                <a:srgbClr val="0B5394"/>
              </a:buClr>
              <a:buSzPts val="1200"/>
              <a:buAutoNum type="alphaUcPeriod"/>
            </a:pPr>
            <a:r>
              <a:rPr lang="en" sz="1200">
                <a:solidFill>
                  <a:schemeClr val="dk1"/>
                </a:solidFill>
              </a:rPr>
              <a:t>Acme Corp’s database that contains salary information was modified to provide certain individuals higher salaries.</a:t>
            </a:r>
            <a:endParaRPr sz="1200">
              <a:solidFill>
                <a:schemeClr val="dk1"/>
              </a:solidFill>
            </a:endParaRPr>
          </a:p>
          <a:p>
            <a:pPr indent="-167640" lvl="0" marL="320040" rtl="0" algn="l">
              <a:lnSpc>
                <a:spcPct val="114000"/>
              </a:lnSpc>
              <a:spcBef>
                <a:spcPts val="500"/>
              </a:spcBef>
              <a:spcAft>
                <a:spcPts val="0"/>
              </a:spcAft>
              <a:buClr>
                <a:srgbClr val="0B5394"/>
              </a:buClr>
              <a:buSzPts val="1200"/>
              <a:buAutoNum type="alphaUcPeriod"/>
            </a:pPr>
            <a:r>
              <a:rPr b="1" lang="en" sz="1200">
                <a:solidFill>
                  <a:schemeClr val="dk1"/>
                </a:solidFill>
              </a:rPr>
              <a:t>Acme Corp’s customers are now reporting an error message</a:t>
            </a:r>
            <a:br>
              <a:rPr b="1" lang="en" sz="1200">
                <a:solidFill>
                  <a:schemeClr val="dk1"/>
                </a:solidFill>
              </a:rPr>
            </a:br>
            <a:r>
              <a:rPr b="1" lang="en" sz="1200">
                <a:solidFill>
                  <a:schemeClr val="dk1"/>
                </a:solidFill>
              </a:rPr>
              <a:t>when trying to access the Acme Corp homepage.</a:t>
            </a:r>
            <a:endParaRPr b="1" sz="1200">
              <a:solidFill>
                <a:schemeClr val="dk1"/>
              </a:solidFill>
            </a:endParaRPr>
          </a:p>
          <a:p>
            <a:pPr indent="-167640" lvl="0" marL="320040" rtl="0" algn="l">
              <a:lnSpc>
                <a:spcPct val="114000"/>
              </a:lnSpc>
              <a:spcBef>
                <a:spcPts val="500"/>
              </a:spcBef>
              <a:spcAft>
                <a:spcPts val="0"/>
              </a:spcAft>
              <a:buClr>
                <a:srgbClr val="0B5394"/>
              </a:buClr>
              <a:buSzPts val="1200"/>
              <a:buAutoNum type="alphaUcPeriod"/>
            </a:pPr>
            <a:r>
              <a:rPr lang="en" sz="1200">
                <a:solidFill>
                  <a:schemeClr val="dk1"/>
                </a:solidFill>
              </a:rPr>
              <a:t>An attacker accessed a copy of Acme Corp's employee list and SSNs.</a:t>
            </a:r>
            <a:endParaRPr sz="1200">
              <a:solidFill>
                <a:schemeClr val="dk1"/>
              </a:solidFill>
            </a:endParaRPr>
          </a:p>
          <a:p>
            <a:pPr indent="-167640" lvl="0" marL="320040" marR="0" rtl="0" algn="l">
              <a:lnSpc>
                <a:spcPct val="114000"/>
              </a:lnSpc>
              <a:spcBef>
                <a:spcPts val="500"/>
              </a:spcBef>
              <a:spcAft>
                <a:spcPts val="500"/>
              </a:spcAft>
              <a:buClr>
                <a:srgbClr val="0B5394"/>
              </a:buClr>
              <a:buSzPts val="1200"/>
              <a:buAutoNum type="alphaUcPeriod"/>
            </a:pPr>
            <a:r>
              <a:rPr lang="en" sz="1200">
                <a:solidFill>
                  <a:schemeClr val="dk1"/>
                </a:solidFill>
              </a:rPr>
              <a:t>An attacker was able to successfully launch a SQL injection attack. </a:t>
            </a:r>
            <a:endParaRPr sz="1200">
              <a:solidFill>
                <a:schemeClr val="dk1"/>
              </a:solidFill>
            </a:endParaRPr>
          </a:p>
        </p:txBody>
      </p:sp>
      <p:cxnSp>
        <p:nvCxnSpPr>
          <p:cNvPr id="2300" name="Google Shape;2300;p1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01" name="Google Shape;2301;p119"/>
          <p:cNvSpPr txBox="1"/>
          <p:nvPr>
            <p:ph type="title"/>
          </p:nvPr>
        </p:nvSpPr>
        <p:spPr>
          <a:xfrm>
            <a:off x="444900" y="0"/>
            <a:ext cx="7063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endParaRPr/>
          </a:p>
        </p:txBody>
      </p:sp>
      <p:sp>
        <p:nvSpPr>
          <p:cNvPr id="2302" name="Google Shape;2302;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12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
        <p:nvSpPr>
          <p:cNvPr id="2308" name="Google Shape;2308;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9" name="Google Shape;2309;p12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CEH Practice Quiz</a:t>
            </a:r>
            <a:r>
              <a:rPr lang="en">
                <a:latin typeface="Roboto Light"/>
                <a:ea typeface="Roboto Light"/>
                <a:cs typeface="Roboto Light"/>
                <a:sym typeface="Roboto Light"/>
              </a:rPr>
              <a:t> </a:t>
            </a:r>
            <a:endParaRPr>
              <a:latin typeface="Roboto Light"/>
              <a:ea typeface="Roboto Light"/>
              <a:cs typeface="Roboto Light"/>
              <a:sym typeface="Roboto Light"/>
            </a:endParaRPr>
          </a:p>
          <a:p>
            <a:pPr indent="0" lvl="0" marL="0" rtl="0" algn="l">
              <a:lnSpc>
                <a:spcPct val="115000"/>
              </a:lnSpc>
              <a:spcBef>
                <a:spcPts val="1000"/>
              </a:spcBef>
              <a:spcAft>
                <a:spcPts val="0"/>
              </a:spcAft>
              <a:buClr>
                <a:schemeClr val="dk1"/>
              </a:buClr>
              <a:buSzPts val="1100"/>
              <a:buFont typeface="Arial"/>
              <a:buNone/>
            </a:pPr>
            <a:r>
              <a:rPr lang="en" sz="2000">
                <a:latin typeface="Roboto Light"/>
                <a:ea typeface="Roboto Light"/>
                <a:cs typeface="Roboto Light"/>
                <a:sym typeface="Roboto Light"/>
              </a:rPr>
              <a:t>In this activity, you will complete sample </a:t>
            </a:r>
            <a:br>
              <a:rPr lang="en" sz="2000">
                <a:latin typeface="Roboto Light"/>
                <a:ea typeface="Roboto Light"/>
                <a:cs typeface="Roboto Light"/>
                <a:sym typeface="Roboto Light"/>
              </a:rPr>
            </a:br>
            <a:r>
              <a:rPr lang="en" sz="2000">
                <a:latin typeface="Roboto Light"/>
                <a:ea typeface="Roboto Light"/>
                <a:cs typeface="Roboto Light"/>
                <a:sym typeface="Roboto Light"/>
              </a:rPr>
              <a:t>CEH exam questions.</a:t>
            </a:r>
            <a:endParaRPr sz="2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latin typeface="Roboto Light"/>
              <a:ea typeface="Roboto Light"/>
              <a:cs typeface="Roboto Light"/>
              <a:sym typeface="Robo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p12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CISSP</a:t>
            </a:r>
            <a:endParaRPr/>
          </a:p>
        </p:txBody>
      </p:sp>
      <p:sp>
        <p:nvSpPr>
          <p:cNvPr id="2320" name="Google Shape;2320;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21" name="Google Shape;2321;p122"/>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325" name="Shape 2325"/>
        <p:cNvGrpSpPr/>
        <p:nvPr/>
      </p:nvGrpSpPr>
      <p:grpSpPr>
        <a:xfrm>
          <a:off x="0" y="0"/>
          <a:ext cx="0" cy="0"/>
          <a:chOff x="0" y="0"/>
          <a:chExt cx="0" cy="0"/>
        </a:xfrm>
      </p:grpSpPr>
      <p:sp>
        <p:nvSpPr>
          <p:cNvPr id="2326" name="Google Shape;2326;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Certif</a:t>
            </a:r>
            <a:r>
              <a:rPr lang="en"/>
              <a:t>ied Information Systems Security Professional (CISSP)</a:t>
            </a:r>
            <a:endParaRPr/>
          </a:p>
        </p:txBody>
      </p:sp>
      <p:sp>
        <p:nvSpPr>
          <p:cNvPr id="2327" name="Google Shape;2327;p123"/>
          <p:cNvSpPr txBox="1"/>
          <p:nvPr>
            <p:ph idx="1" type="subTitle"/>
          </p:nvPr>
        </p:nvSpPr>
        <p:spPr>
          <a:xfrm>
            <a:off x="1642850" y="675975"/>
            <a:ext cx="7226700" cy="1176600"/>
          </a:xfrm>
          <a:prstGeom prst="rect">
            <a:avLst/>
          </a:prstGeom>
        </p:spPr>
        <p:txBody>
          <a:bodyPr anchorCtr="0" anchor="t" bIns="91425" lIns="91425" spcFirstLastPara="1" rIns="91425" wrap="square" tIns="365750">
            <a:noAutofit/>
          </a:bodyPr>
          <a:lstStyle/>
          <a:p>
            <a:pPr indent="0" lvl="0" marL="0" rtl="0" algn="l">
              <a:spcBef>
                <a:spcPts val="0"/>
              </a:spcBef>
              <a:spcAft>
                <a:spcPts val="0"/>
              </a:spcAft>
              <a:buNone/>
            </a:pPr>
            <a:r>
              <a:rPr lang="en"/>
              <a:t>As an advanced certification, many professionals do not attempt this exam until they’ve worked in information security for several years. </a:t>
            </a:r>
            <a:endParaRPr/>
          </a:p>
        </p:txBody>
      </p:sp>
      <p:sp>
        <p:nvSpPr>
          <p:cNvPr id="2328" name="Google Shape;2328;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9" name="Google Shape;2329;p123"/>
          <p:cNvSpPr txBox="1"/>
          <p:nvPr>
            <p:ph idx="3" type="body"/>
          </p:nvPr>
        </p:nvSpPr>
        <p:spPr>
          <a:xfrm>
            <a:off x="355700" y="2378450"/>
            <a:ext cx="2514300" cy="792000"/>
          </a:xfrm>
          <a:prstGeom prst="rect">
            <a:avLst/>
          </a:prstGeom>
        </p:spPr>
        <p:txBody>
          <a:bodyPr anchorCtr="0" anchor="t" bIns="91425" lIns="0" spcFirstLastPara="1" rIns="0" wrap="square" tIns="91425">
            <a:noAutofit/>
          </a:bodyPr>
          <a:lstStyle/>
          <a:p>
            <a:pPr indent="0" lvl="0" marL="0" rtl="0" algn="ctr">
              <a:spcBef>
                <a:spcPts val="0"/>
              </a:spcBef>
              <a:spcAft>
                <a:spcPts val="1000"/>
              </a:spcAft>
              <a:buNone/>
            </a:pPr>
            <a:r>
              <a:rPr lang="en"/>
              <a:t>As of early 2020, </a:t>
            </a:r>
            <a:br>
              <a:rPr lang="en"/>
            </a:br>
            <a:r>
              <a:rPr lang="en"/>
              <a:t>CISSP was the most desired certification, with around </a:t>
            </a:r>
            <a:endParaRPr/>
          </a:p>
        </p:txBody>
      </p:sp>
      <p:pic>
        <p:nvPicPr>
          <p:cNvPr id="2330" name="Google Shape;2330;p123"/>
          <p:cNvPicPr preferRelativeResize="0"/>
          <p:nvPr/>
        </p:nvPicPr>
        <p:blipFill rotWithShape="1">
          <a:blip r:embed="rId3">
            <a:alphaModFix amt="26000"/>
          </a:blip>
          <a:srcRect b="0" l="6559" r="6559" t="0"/>
          <a:stretch/>
        </p:blipFill>
        <p:spPr>
          <a:xfrm>
            <a:off x="3017600" y="2022000"/>
            <a:ext cx="261875" cy="2821973"/>
          </a:xfrm>
          <a:prstGeom prst="rect">
            <a:avLst/>
          </a:prstGeom>
          <a:noFill/>
          <a:ln>
            <a:noFill/>
          </a:ln>
        </p:spPr>
      </p:pic>
      <p:sp>
        <p:nvSpPr>
          <p:cNvPr id="2331" name="Google Shape;2331;p123"/>
          <p:cNvSpPr txBox="1"/>
          <p:nvPr>
            <p:ph idx="3" type="body"/>
          </p:nvPr>
        </p:nvSpPr>
        <p:spPr>
          <a:xfrm>
            <a:off x="355700" y="3133388"/>
            <a:ext cx="2514300" cy="715500"/>
          </a:xfrm>
          <a:prstGeom prst="rect">
            <a:avLst/>
          </a:prstGeom>
        </p:spPr>
        <p:txBody>
          <a:bodyPr anchorCtr="0" anchor="t" bIns="91425" lIns="0" spcFirstLastPara="1" rIns="0" wrap="square" tIns="0">
            <a:noAutofit/>
          </a:bodyPr>
          <a:lstStyle/>
          <a:p>
            <a:pPr indent="0" lvl="0" marL="0" rtl="0" algn="ctr">
              <a:spcBef>
                <a:spcPts val="0"/>
              </a:spcBef>
              <a:spcAft>
                <a:spcPts val="1000"/>
              </a:spcAft>
              <a:buNone/>
            </a:pPr>
            <a:r>
              <a:rPr b="1" lang="en" sz="4500">
                <a:solidFill>
                  <a:srgbClr val="0B7054"/>
                </a:solidFill>
              </a:rPr>
              <a:t>54,5000</a:t>
            </a:r>
            <a:endParaRPr b="1" sz="4500">
              <a:solidFill>
                <a:srgbClr val="0B7054"/>
              </a:solidFill>
            </a:endParaRPr>
          </a:p>
        </p:txBody>
      </p:sp>
      <p:sp>
        <p:nvSpPr>
          <p:cNvPr id="2332" name="Google Shape;2332;p123"/>
          <p:cNvSpPr txBox="1"/>
          <p:nvPr>
            <p:ph idx="3" type="body"/>
          </p:nvPr>
        </p:nvSpPr>
        <p:spPr>
          <a:xfrm>
            <a:off x="355700" y="3848893"/>
            <a:ext cx="2514300" cy="533700"/>
          </a:xfrm>
          <a:prstGeom prst="rect">
            <a:avLst/>
          </a:prstGeom>
        </p:spPr>
        <p:txBody>
          <a:bodyPr anchorCtr="0" anchor="t" bIns="91425" lIns="0" spcFirstLastPara="1" rIns="0" wrap="square" tIns="91425">
            <a:noAutofit/>
          </a:bodyPr>
          <a:lstStyle/>
          <a:p>
            <a:pPr indent="0" lvl="0" marL="0" rtl="0" algn="ctr">
              <a:spcBef>
                <a:spcPts val="0"/>
              </a:spcBef>
              <a:spcAft>
                <a:spcPts val="1000"/>
              </a:spcAft>
              <a:buNone/>
            </a:pPr>
            <a:r>
              <a:rPr lang="en"/>
              <a:t>listing it as desired or required.</a:t>
            </a:r>
            <a:endParaRPr/>
          </a:p>
        </p:txBody>
      </p:sp>
      <p:sp>
        <p:nvSpPr>
          <p:cNvPr id="2333" name="Google Shape;2333;p123"/>
          <p:cNvSpPr txBox="1"/>
          <p:nvPr>
            <p:ph idx="3" type="body"/>
          </p:nvPr>
        </p:nvSpPr>
        <p:spPr>
          <a:xfrm>
            <a:off x="3476175" y="2378450"/>
            <a:ext cx="2514300" cy="792000"/>
          </a:xfrm>
          <a:prstGeom prst="rect">
            <a:avLst/>
          </a:prstGeom>
        </p:spPr>
        <p:txBody>
          <a:bodyPr anchorCtr="0" anchor="t" bIns="91425" lIns="0" spcFirstLastPara="1" rIns="0" wrap="square" tIns="91425">
            <a:noAutofit/>
          </a:bodyPr>
          <a:lstStyle/>
          <a:p>
            <a:pPr indent="0" lvl="0" marL="0" rtl="0" algn="ctr">
              <a:spcBef>
                <a:spcPts val="0"/>
              </a:spcBef>
              <a:spcAft>
                <a:spcPts val="1000"/>
              </a:spcAft>
              <a:buClr>
                <a:schemeClr val="dk1"/>
              </a:buClr>
              <a:buSzPts val="1100"/>
              <a:buFont typeface="Arial"/>
              <a:buNone/>
            </a:pPr>
            <a:r>
              <a:rPr lang="en">
                <a:solidFill>
                  <a:schemeClr val="dk1"/>
                </a:solidFill>
              </a:rPr>
              <a:t>Per (ISC)², the average salary for CISSP jobs is </a:t>
            </a:r>
            <a:endParaRPr/>
          </a:p>
        </p:txBody>
      </p:sp>
      <p:sp>
        <p:nvSpPr>
          <p:cNvPr id="2334" name="Google Shape;2334;p123"/>
          <p:cNvSpPr txBox="1"/>
          <p:nvPr>
            <p:ph idx="3" type="body"/>
          </p:nvPr>
        </p:nvSpPr>
        <p:spPr>
          <a:xfrm>
            <a:off x="3476175" y="3133388"/>
            <a:ext cx="2514300" cy="715500"/>
          </a:xfrm>
          <a:prstGeom prst="rect">
            <a:avLst/>
          </a:prstGeom>
        </p:spPr>
        <p:txBody>
          <a:bodyPr anchorCtr="0" anchor="t" bIns="91425" lIns="0" spcFirstLastPara="1" rIns="0" wrap="square" tIns="0">
            <a:noAutofit/>
          </a:bodyPr>
          <a:lstStyle/>
          <a:p>
            <a:pPr indent="0" lvl="0" marL="0" rtl="0" algn="ctr">
              <a:spcBef>
                <a:spcPts val="0"/>
              </a:spcBef>
              <a:spcAft>
                <a:spcPts val="1000"/>
              </a:spcAft>
              <a:buNone/>
            </a:pPr>
            <a:r>
              <a:rPr b="1" lang="en" sz="4500">
                <a:solidFill>
                  <a:srgbClr val="0B7054"/>
                </a:solidFill>
              </a:rPr>
              <a:t>$131,030</a:t>
            </a:r>
            <a:endParaRPr b="1" sz="4500">
              <a:solidFill>
                <a:srgbClr val="0B7054"/>
              </a:solidFill>
            </a:endParaRPr>
          </a:p>
        </p:txBody>
      </p:sp>
      <p:pic>
        <p:nvPicPr>
          <p:cNvPr id="2335" name="Google Shape;2335;p123"/>
          <p:cNvPicPr preferRelativeResize="0"/>
          <p:nvPr/>
        </p:nvPicPr>
        <p:blipFill rotWithShape="1">
          <a:blip r:embed="rId3">
            <a:alphaModFix amt="26000"/>
          </a:blip>
          <a:srcRect b="0" l="6559" r="6559" t="0"/>
          <a:stretch/>
        </p:blipFill>
        <p:spPr>
          <a:xfrm>
            <a:off x="6269525" y="2022000"/>
            <a:ext cx="261875" cy="2821973"/>
          </a:xfrm>
          <a:prstGeom prst="rect">
            <a:avLst/>
          </a:prstGeom>
          <a:noFill/>
          <a:ln>
            <a:noFill/>
          </a:ln>
        </p:spPr>
      </p:pic>
      <p:sp>
        <p:nvSpPr>
          <p:cNvPr id="2336" name="Google Shape;2336;p123"/>
          <p:cNvSpPr txBox="1"/>
          <p:nvPr>
            <p:ph idx="3" type="body"/>
          </p:nvPr>
        </p:nvSpPr>
        <p:spPr>
          <a:xfrm>
            <a:off x="6423300" y="2378450"/>
            <a:ext cx="2514300" cy="392400"/>
          </a:xfrm>
          <a:prstGeom prst="rect">
            <a:avLst/>
          </a:prstGeom>
        </p:spPr>
        <p:txBody>
          <a:bodyPr anchorCtr="0" anchor="t" bIns="91425" lIns="0" spcFirstLastPara="1" rIns="0" wrap="square" tIns="91425">
            <a:noAutofit/>
          </a:bodyPr>
          <a:lstStyle/>
          <a:p>
            <a:pPr indent="0" lvl="0" marL="0" rtl="0" algn="ctr">
              <a:spcBef>
                <a:spcPts val="0"/>
              </a:spcBef>
              <a:spcAft>
                <a:spcPts val="1000"/>
              </a:spcAft>
              <a:buNone/>
            </a:pPr>
            <a:r>
              <a:rPr lang="en"/>
              <a:t>More than</a:t>
            </a:r>
            <a:endParaRPr/>
          </a:p>
        </p:txBody>
      </p:sp>
      <p:sp>
        <p:nvSpPr>
          <p:cNvPr id="2337" name="Google Shape;2337;p123"/>
          <p:cNvSpPr txBox="1"/>
          <p:nvPr>
            <p:ph idx="3" type="body"/>
          </p:nvPr>
        </p:nvSpPr>
        <p:spPr>
          <a:xfrm>
            <a:off x="6423300" y="3133388"/>
            <a:ext cx="2514300" cy="715500"/>
          </a:xfrm>
          <a:prstGeom prst="rect">
            <a:avLst/>
          </a:prstGeom>
        </p:spPr>
        <p:txBody>
          <a:bodyPr anchorCtr="0" anchor="t" bIns="91425" lIns="0" spcFirstLastPara="1" rIns="0" wrap="square" tIns="0">
            <a:noAutofit/>
          </a:bodyPr>
          <a:lstStyle/>
          <a:p>
            <a:pPr indent="0" lvl="0" marL="0" rtl="0" algn="ctr">
              <a:spcBef>
                <a:spcPts val="0"/>
              </a:spcBef>
              <a:spcAft>
                <a:spcPts val="1000"/>
              </a:spcAft>
              <a:buNone/>
            </a:pPr>
            <a:r>
              <a:rPr b="1" lang="en" sz="4500">
                <a:solidFill>
                  <a:srgbClr val="0B7054"/>
                </a:solidFill>
              </a:rPr>
              <a:t>129,000</a:t>
            </a:r>
            <a:endParaRPr b="1" sz="4500">
              <a:solidFill>
                <a:srgbClr val="0B7054"/>
              </a:solidFill>
            </a:endParaRPr>
          </a:p>
        </p:txBody>
      </p:sp>
      <p:sp>
        <p:nvSpPr>
          <p:cNvPr id="2338" name="Google Shape;2338;p123"/>
          <p:cNvSpPr txBox="1"/>
          <p:nvPr>
            <p:ph idx="3" type="body"/>
          </p:nvPr>
        </p:nvSpPr>
        <p:spPr>
          <a:xfrm>
            <a:off x="6423300" y="3848893"/>
            <a:ext cx="2514300" cy="533700"/>
          </a:xfrm>
          <a:prstGeom prst="rect">
            <a:avLst/>
          </a:prstGeom>
        </p:spPr>
        <p:txBody>
          <a:bodyPr anchorCtr="0" anchor="t"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professionals hold </a:t>
            </a:r>
            <a:br>
              <a:rPr lang="en">
                <a:solidFill>
                  <a:schemeClr val="dk1"/>
                </a:solidFill>
              </a:rPr>
            </a:br>
            <a:r>
              <a:rPr lang="en">
                <a:solidFill>
                  <a:schemeClr val="dk1"/>
                </a:solidFill>
              </a:rPr>
              <a:t>the CISSP certification.</a:t>
            </a:r>
            <a:endParaRPr>
              <a:solidFill>
                <a:schemeClr val="dk1"/>
              </a:solidFill>
            </a:endParaRPr>
          </a:p>
          <a:p>
            <a:pPr indent="0" lvl="0" marL="0" rtl="0" algn="l">
              <a:spcBef>
                <a:spcPts val="1000"/>
              </a:spcBef>
              <a:spcAft>
                <a:spcPts val="1000"/>
              </a:spcAft>
              <a:buNone/>
            </a:pPr>
            <a:r>
              <a:t/>
            </a:r>
            <a:endParaRPr/>
          </a:p>
        </p:txBody>
      </p:sp>
      <p:pic>
        <p:nvPicPr>
          <p:cNvPr id="2339" name="Google Shape;2339;p123"/>
          <p:cNvPicPr preferRelativeResize="0"/>
          <p:nvPr/>
        </p:nvPicPr>
        <p:blipFill>
          <a:blip r:embed="rId4">
            <a:alphaModFix/>
          </a:blip>
          <a:stretch>
            <a:fillRect/>
          </a:stretch>
        </p:blipFill>
        <p:spPr>
          <a:xfrm>
            <a:off x="441550" y="827398"/>
            <a:ext cx="1025275" cy="1025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EBB3"/>
        </a:solidFill>
      </p:bgPr>
    </p:bg>
    <p:spTree>
      <p:nvGrpSpPr>
        <p:cNvPr id="2042" name="Shape 2042"/>
        <p:cNvGrpSpPr/>
        <p:nvPr/>
      </p:nvGrpSpPr>
      <p:grpSpPr>
        <a:xfrm>
          <a:off x="0" y="0"/>
          <a:ext cx="0" cy="0"/>
          <a:chOff x="0" y="0"/>
          <a:chExt cx="0" cy="0"/>
        </a:xfrm>
      </p:grpSpPr>
      <p:sp>
        <p:nvSpPr>
          <p:cNvPr id="2043" name="Google Shape;2043;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44" name="Google Shape;2044;p106"/>
          <p:cNvSpPr/>
          <p:nvPr/>
        </p:nvSpPr>
        <p:spPr>
          <a:xfrm>
            <a:off x="1352550" y="1378825"/>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06"/>
          <p:cNvSpPr/>
          <p:nvPr/>
        </p:nvSpPr>
        <p:spPr>
          <a:xfrm>
            <a:off x="1352550" y="2231136"/>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06"/>
          <p:cNvSpPr/>
          <p:nvPr/>
        </p:nvSpPr>
        <p:spPr>
          <a:xfrm>
            <a:off x="1352550" y="30738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Objectives</a:t>
            </a:r>
            <a:endParaRPr/>
          </a:p>
        </p:txBody>
      </p:sp>
      <p:sp>
        <p:nvSpPr>
          <p:cNvPr id="2048" name="Google Shape;2048;p10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class, you will be able to:</a:t>
            </a:r>
            <a:endParaRPr/>
          </a:p>
        </p:txBody>
      </p:sp>
      <p:sp>
        <p:nvSpPr>
          <p:cNvPr id="2049" name="Google Shape;2049;p106"/>
          <p:cNvSpPr txBox="1"/>
          <p:nvPr>
            <p:ph idx="1" type="subTitle"/>
          </p:nvPr>
        </p:nvSpPr>
        <p:spPr>
          <a:xfrm>
            <a:off x="1562525" y="1398000"/>
            <a:ext cx="7307100" cy="606900"/>
          </a:xfrm>
          <a:prstGeom prst="rect">
            <a:avLst/>
          </a:prstGeom>
          <a:no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Prepare for the CEH exam.</a:t>
            </a:r>
            <a:endParaRPr sz="1500">
              <a:latin typeface="Roboto"/>
              <a:ea typeface="Roboto"/>
              <a:cs typeface="Roboto"/>
              <a:sym typeface="Roboto"/>
            </a:endParaRPr>
          </a:p>
        </p:txBody>
      </p:sp>
      <p:sp>
        <p:nvSpPr>
          <p:cNvPr id="2050" name="Google Shape;2050;p106"/>
          <p:cNvSpPr txBox="1"/>
          <p:nvPr>
            <p:ph idx="2" type="subTitle"/>
          </p:nvPr>
        </p:nvSpPr>
        <p:spPr>
          <a:xfrm>
            <a:off x="1543475" y="2233550"/>
            <a:ext cx="7326300" cy="606900"/>
          </a:xfrm>
          <a:prstGeom prst="rect">
            <a:avLst/>
          </a:prstGeom>
          <a:noFill/>
          <a:ln>
            <a:noFill/>
          </a:ln>
        </p:spPr>
        <p:txBody>
          <a:bodyPr anchorCtr="0" anchor="ctr" bIns="91425" lIns="0" spcFirstLastPara="1" rIns="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Understand the requirements of the CISSP exam. </a:t>
            </a:r>
            <a:endParaRPr sz="1500">
              <a:solidFill>
                <a:schemeClr val="dk1"/>
              </a:solidFill>
              <a:latin typeface="Roboto"/>
              <a:ea typeface="Roboto"/>
              <a:cs typeface="Roboto"/>
              <a:sym typeface="Roboto"/>
            </a:endParaRPr>
          </a:p>
        </p:txBody>
      </p:sp>
      <p:sp>
        <p:nvSpPr>
          <p:cNvPr id="2051" name="Google Shape;2051;p106"/>
          <p:cNvSpPr txBox="1"/>
          <p:nvPr>
            <p:ph idx="3" type="subTitle"/>
          </p:nvPr>
        </p:nvSpPr>
        <p:spPr>
          <a:xfrm>
            <a:off x="1553002" y="3076275"/>
            <a:ext cx="7147800" cy="606900"/>
          </a:xfrm>
          <a:prstGeom prst="rect">
            <a:avLst/>
          </a:prstGeom>
          <a:no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Correctly answer CEH and CISSP practice questions.</a:t>
            </a:r>
            <a:endParaRPr sz="1500">
              <a:latin typeface="Roboto"/>
              <a:ea typeface="Roboto"/>
              <a:cs typeface="Roboto"/>
              <a:sym typeface="Roboto"/>
            </a:endParaRPr>
          </a:p>
        </p:txBody>
      </p:sp>
      <p:grpSp>
        <p:nvGrpSpPr>
          <p:cNvPr id="2052" name="Google Shape;2052;p106"/>
          <p:cNvGrpSpPr/>
          <p:nvPr/>
        </p:nvGrpSpPr>
        <p:grpSpPr>
          <a:xfrm>
            <a:off x="456275" y="1453125"/>
            <a:ext cx="735125" cy="513838"/>
            <a:chOff x="463425" y="1453125"/>
            <a:chExt cx="735125" cy="513838"/>
          </a:xfrm>
        </p:grpSpPr>
        <p:sp>
          <p:nvSpPr>
            <p:cNvPr id="2053" name="Google Shape;2053;p10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DF0305"/>
            </a:solidFill>
            <a:ln>
              <a:noFill/>
            </a:ln>
          </p:spPr>
        </p:sp>
        <p:sp>
          <p:nvSpPr>
            <p:cNvPr id="2054" name="Google Shape;2054;p10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B24243"/>
            </a:solidFill>
            <a:ln>
              <a:noFill/>
            </a:ln>
          </p:spPr>
        </p:sp>
      </p:grpSp>
      <p:grpSp>
        <p:nvGrpSpPr>
          <p:cNvPr id="2055" name="Google Shape;2055;p106"/>
          <p:cNvGrpSpPr/>
          <p:nvPr/>
        </p:nvGrpSpPr>
        <p:grpSpPr>
          <a:xfrm>
            <a:off x="456275" y="2280075"/>
            <a:ext cx="735125" cy="513838"/>
            <a:chOff x="463425" y="1453125"/>
            <a:chExt cx="735125" cy="513838"/>
          </a:xfrm>
        </p:grpSpPr>
        <p:sp>
          <p:nvSpPr>
            <p:cNvPr id="2056" name="Google Shape;2056;p10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DF0305"/>
            </a:solidFill>
            <a:ln>
              <a:noFill/>
            </a:ln>
          </p:spPr>
        </p:sp>
        <p:sp>
          <p:nvSpPr>
            <p:cNvPr id="2057" name="Google Shape;2057;p10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B24243"/>
            </a:solidFill>
            <a:ln>
              <a:noFill/>
            </a:ln>
          </p:spPr>
        </p:sp>
      </p:grpSp>
      <p:grpSp>
        <p:nvGrpSpPr>
          <p:cNvPr id="2058" name="Google Shape;2058;p106"/>
          <p:cNvGrpSpPr/>
          <p:nvPr/>
        </p:nvGrpSpPr>
        <p:grpSpPr>
          <a:xfrm>
            <a:off x="456275" y="3127575"/>
            <a:ext cx="735125" cy="513838"/>
            <a:chOff x="463425" y="1453125"/>
            <a:chExt cx="735125" cy="513838"/>
          </a:xfrm>
        </p:grpSpPr>
        <p:sp>
          <p:nvSpPr>
            <p:cNvPr id="2059" name="Google Shape;2059;p106"/>
            <p:cNvSpPr/>
            <p:nvPr/>
          </p:nvSpPr>
          <p:spPr>
            <a:xfrm>
              <a:off x="463425" y="1453125"/>
              <a:ext cx="735125" cy="244225"/>
            </a:xfrm>
            <a:custGeom>
              <a:rect b="b" l="l" r="r" t="t"/>
              <a:pathLst>
                <a:path extrusionOk="0" h="9769" w="29405">
                  <a:moveTo>
                    <a:pt x="0" y="101"/>
                  </a:moveTo>
                  <a:lnTo>
                    <a:pt x="0" y="9769"/>
                  </a:lnTo>
                  <a:lnTo>
                    <a:pt x="29405" y="9769"/>
                  </a:lnTo>
                  <a:lnTo>
                    <a:pt x="19637" y="0"/>
                  </a:lnTo>
                  <a:close/>
                </a:path>
              </a:pathLst>
            </a:custGeom>
            <a:solidFill>
              <a:srgbClr val="DF0305"/>
            </a:solidFill>
            <a:ln>
              <a:noFill/>
            </a:ln>
          </p:spPr>
        </p:sp>
        <p:sp>
          <p:nvSpPr>
            <p:cNvPr id="2060" name="Google Shape;2060;p106"/>
            <p:cNvSpPr/>
            <p:nvPr/>
          </p:nvSpPr>
          <p:spPr>
            <a:xfrm flipH="1" rot="10800000">
              <a:off x="463425" y="1722738"/>
              <a:ext cx="735125" cy="244225"/>
            </a:xfrm>
            <a:custGeom>
              <a:rect b="b" l="l" r="r" t="t"/>
              <a:pathLst>
                <a:path extrusionOk="0" h="9769" w="29405">
                  <a:moveTo>
                    <a:pt x="0" y="101"/>
                  </a:moveTo>
                  <a:lnTo>
                    <a:pt x="0" y="9769"/>
                  </a:lnTo>
                  <a:lnTo>
                    <a:pt x="29405" y="9769"/>
                  </a:lnTo>
                  <a:lnTo>
                    <a:pt x="19637" y="0"/>
                  </a:lnTo>
                  <a:close/>
                </a:path>
              </a:pathLst>
            </a:custGeom>
            <a:solidFill>
              <a:srgbClr val="B24243"/>
            </a:solidFill>
            <a:ln>
              <a:noFill/>
            </a:ln>
          </p:spPr>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343" name="Shape 2343"/>
        <p:cNvGrpSpPr/>
        <p:nvPr/>
      </p:nvGrpSpPr>
      <p:grpSpPr>
        <a:xfrm>
          <a:off x="0" y="0"/>
          <a:ext cx="0" cy="0"/>
          <a:chOff x="0" y="0"/>
          <a:chExt cx="0" cy="0"/>
        </a:xfrm>
      </p:grpSpPr>
      <p:pic>
        <p:nvPicPr>
          <p:cNvPr id="2344" name="Google Shape;2344;p124"/>
          <p:cNvPicPr preferRelativeResize="0"/>
          <p:nvPr/>
        </p:nvPicPr>
        <p:blipFill rotWithShape="1">
          <a:blip r:embed="rId3">
            <a:alphaModFix/>
          </a:blip>
          <a:srcRect b="129" l="0" r="0" t="129"/>
          <a:stretch/>
        </p:blipFill>
        <p:spPr>
          <a:xfrm>
            <a:off x="175" y="1206492"/>
            <a:ext cx="9143999" cy="3450715"/>
          </a:xfrm>
          <a:prstGeom prst="rect">
            <a:avLst/>
          </a:prstGeom>
          <a:noFill/>
          <a:ln>
            <a:noFill/>
          </a:ln>
        </p:spPr>
      </p:pic>
      <p:sp>
        <p:nvSpPr>
          <p:cNvPr id="2345" name="Google Shape;2345;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CISSP?</a:t>
            </a:r>
            <a:endParaRPr/>
          </a:p>
        </p:txBody>
      </p:sp>
      <p:sp>
        <p:nvSpPr>
          <p:cNvPr id="2346" name="Google Shape;2346;p1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According to </a:t>
            </a:r>
            <a:r>
              <a:rPr b="1" lang="en">
                <a:solidFill>
                  <a:srgbClr val="CC0000"/>
                </a:solidFill>
                <a:latin typeface="Montserrat"/>
                <a:ea typeface="Montserrat"/>
                <a:cs typeface="Montserrat"/>
                <a:sym typeface="Montserrat"/>
              </a:rPr>
              <a:t>(ISC)</a:t>
            </a:r>
            <a:r>
              <a:rPr b="1" baseline="30000" lang="en">
                <a:solidFill>
                  <a:srgbClr val="CC0000"/>
                </a:solidFill>
                <a:latin typeface="Montserrat"/>
                <a:ea typeface="Montserrat"/>
                <a:cs typeface="Montserrat"/>
                <a:sym typeface="Montserrat"/>
              </a:rPr>
              <a:t>2</a:t>
            </a:r>
            <a:r>
              <a:rPr lang="en"/>
              <a:t>: </a:t>
            </a:r>
            <a:endParaRPr/>
          </a:p>
        </p:txBody>
      </p:sp>
      <p:sp>
        <p:nvSpPr>
          <p:cNvPr id="2347" name="Google Shape;2347;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8" name="Google Shape;2348;p124"/>
          <p:cNvSpPr txBox="1"/>
          <p:nvPr>
            <p:ph idx="3" type="body"/>
          </p:nvPr>
        </p:nvSpPr>
        <p:spPr>
          <a:xfrm>
            <a:off x="1658875" y="1670725"/>
            <a:ext cx="5694900" cy="16479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0"/>
              </a:spcAft>
              <a:buNone/>
            </a:pPr>
            <a:r>
              <a:rPr lang="en" sz="1600"/>
              <a:t>The CISSP is ideal for information security professionals seeking to prove their understanding of cybersecurity strategy and </a:t>
            </a:r>
            <a:r>
              <a:rPr lang="en" sz="1600"/>
              <a:t>hands-on</a:t>
            </a:r>
            <a:r>
              <a:rPr lang="en" sz="1600"/>
              <a:t> implementation. </a:t>
            </a:r>
            <a:endParaRPr sz="1600"/>
          </a:p>
          <a:p>
            <a:pPr indent="0" lvl="0" marL="0" rtl="0" algn="l">
              <a:lnSpc>
                <a:spcPct val="115000"/>
              </a:lnSpc>
              <a:spcBef>
                <a:spcPts val="1000"/>
              </a:spcBef>
              <a:spcAft>
                <a:spcPts val="1000"/>
              </a:spcAft>
              <a:buNone/>
            </a:pPr>
            <a:r>
              <a:rPr lang="en" sz="1600"/>
              <a:t>It shows you have the advanced knowledge and technical skills to design, develop and manage an organization’s overall security posture.</a:t>
            </a:r>
            <a:endParaRPr sz="1600"/>
          </a:p>
        </p:txBody>
      </p:sp>
      <p:pic>
        <p:nvPicPr>
          <p:cNvPr id="2349" name="Google Shape;2349;p124"/>
          <p:cNvPicPr preferRelativeResize="0"/>
          <p:nvPr/>
        </p:nvPicPr>
        <p:blipFill>
          <a:blip r:embed="rId4">
            <a:alphaModFix/>
          </a:blip>
          <a:stretch>
            <a:fillRect/>
          </a:stretch>
        </p:blipFill>
        <p:spPr>
          <a:xfrm>
            <a:off x="7932975" y="181223"/>
            <a:ext cx="1025275" cy="1025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353" name="Shape 2353"/>
        <p:cNvGrpSpPr/>
        <p:nvPr/>
      </p:nvGrpSpPr>
      <p:grpSpPr>
        <a:xfrm>
          <a:off x="0" y="0"/>
          <a:ext cx="0" cy="0"/>
          <a:chOff x="0" y="0"/>
          <a:chExt cx="0" cy="0"/>
        </a:xfrm>
      </p:grpSpPr>
      <p:sp>
        <p:nvSpPr>
          <p:cNvPr id="2354" name="Google Shape;2354;p125"/>
          <p:cNvSpPr/>
          <p:nvPr/>
        </p:nvSpPr>
        <p:spPr>
          <a:xfrm>
            <a:off x="153325" y="4840925"/>
            <a:ext cx="8794800" cy="105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25"/>
          <p:cNvSpPr txBox="1"/>
          <p:nvPr>
            <p:ph idx="1" type="subTitle"/>
          </p:nvPr>
        </p:nvSpPr>
        <p:spPr>
          <a:xfrm>
            <a:off x="0" y="142375"/>
            <a:ext cx="9144000" cy="3993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lang="en" sz="2200"/>
              <a:t>Jobs requiring </a:t>
            </a:r>
            <a:r>
              <a:rPr b="1" lang="en" sz="2200"/>
              <a:t>CISSP</a:t>
            </a:r>
            <a:r>
              <a:rPr lang="en" sz="2200"/>
              <a:t> </a:t>
            </a:r>
            <a:r>
              <a:rPr lang="en" sz="2200"/>
              <a:t>certifications</a:t>
            </a:r>
            <a:r>
              <a:rPr lang="en" sz="2200"/>
              <a:t> may include:</a:t>
            </a:r>
            <a:endParaRPr sz="2200"/>
          </a:p>
        </p:txBody>
      </p:sp>
      <p:sp>
        <p:nvSpPr>
          <p:cNvPr id="2356" name="Google Shape;2356;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57" name="Google Shape;2357;p125"/>
          <p:cNvPicPr preferRelativeResize="0"/>
          <p:nvPr/>
        </p:nvPicPr>
        <p:blipFill rotWithShape="1">
          <a:blip r:embed="rId3">
            <a:alphaModFix/>
          </a:blip>
          <a:srcRect b="0" l="0" r="0" t="0"/>
          <a:stretch/>
        </p:blipFill>
        <p:spPr>
          <a:xfrm>
            <a:off x="984500" y="2916823"/>
            <a:ext cx="2016398" cy="2016402"/>
          </a:xfrm>
          <a:prstGeom prst="rect">
            <a:avLst/>
          </a:prstGeom>
          <a:noFill/>
          <a:ln>
            <a:noFill/>
          </a:ln>
        </p:spPr>
      </p:pic>
      <p:pic>
        <p:nvPicPr>
          <p:cNvPr id="2358" name="Google Shape;2358;p125"/>
          <p:cNvPicPr preferRelativeResize="0"/>
          <p:nvPr/>
        </p:nvPicPr>
        <p:blipFill rotWithShape="1">
          <a:blip r:embed="rId4">
            <a:alphaModFix/>
          </a:blip>
          <a:srcRect b="0" l="0" r="0" t="0"/>
          <a:stretch/>
        </p:blipFill>
        <p:spPr>
          <a:xfrm>
            <a:off x="3563801" y="2916823"/>
            <a:ext cx="2016398" cy="2016402"/>
          </a:xfrm>
          <a:prstGeom prst="rect">
            <a:avLst/>
          </a:prstGeom>
          <a:noFill/>
          <a:ln>
            <a:noFill/>
          </a:ln>
        </p:spPr>
      </p:pic>
      <p:pic>
        <p:nvPicPr>
          <p:cNvPr id="2359" name="Google Shape;2359;p125"/>
          <p:cNvPicPr preferRelativeResize="0"/>
          <p:nvPr/>
        </p:nvPicPr>
        <p:blipFill rotWithShape="1">
          <a:blip r:embed="rId5">
            <a:alphaModFix/>
          </a:blip>
          <a:srcRect b="0" l="0" r="0" t="0"/>
          <a:stretch/>
        </p:blipFill>
        <p:spPr>
          <a:xfrm>
            <a:off x="6143102" y="2916823"/>
            <a:ext cx="2016398" cy="2016402"/>
          </a:xfrm>
          <a:prstGeom prst="rect">
            <a:avLst/>
          </a:prstGeom>
          <a:noFill/>
          <a:ln>
            <a:noFill/>
          </a:ln>
        </p:spPr>
      </p:pic>
      <p:sp>
        <p:nvSpPr>
          <p:cNvPr id="2360" name="Google Shape;2360;p125"/>
          <p:cNvSpPr/>
          <p:nvPr/>
        </p:nvSpPr>
        <p:spPr>
          <a:xfrm>
            <a:off x="153325" y="602375"/>
            <a:ext cx="8794800" cy="105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1" name="Google Shape;2361;p125"/>
          <p:cNvPicPr preferRelativeResize="0"/>
          <p:nvPr/>
        </p:nvPicPr>
        <p:blipFill rotWithShape="1">
          <a:blip r:embed="rId6">
            <a:alphaModFix/>
          </a:blip>
          <a:srcRect b="0" l="0" r="0" t="0"/>
          <a:stretch/>
        </p:blipFill>
        <p:spPr>
          <a:xfrm>
            <a:off x="984500" y="759223"/>
            <a:ext cx="2016398" cy="2016402"/>
          </a:xfrm>
          <a:prstGeom prst="rect">
            <a:avLst/>
          </a:prstGeom>
          <a:noFill/>
          <a:ln>
            <a:noFill/>
          </a:ln>
        </p:spPr>
      </p:pic>
      <p:pic>
        <p:nvPicPr>
          <p:cNvPr id="2362" name="Google Shape;2362;p125"/>
          <p:cNvPicPr preferRelativeResize="0"/>
          <p:nvPr/>
        </p:nvPicPr>
        <p:blipFill rotWithShape="1">
          <a:blip r:embed="rId7">
            <a:alphaModFix/>
          </a:blip>
          <a:srcRect b="0" l="0" r="0" t="0"/>
          <a:stretch/>
        </p:blipFill>
        <p:spPr>
          <a:xfrm>
            <a:off x="3563801" y="759223"/>
            <a:ext cx="2016398" cy="2016402"/>
          </a:xfrm>
          <a:prstGeom prst="rect">
            <a:avLst/>
          </a:prstGeom>
          <a:noFill/>
          <a:ln>
            <a:noFill/>
          </a:ln>
        </p:spPr>
      </p:pic>
      <p:pic>
        <p:nvPicPr>
          <p:cNvPr id="2363" name="Google Shape;2363;p125"/>
          <p:cNvPicPr preferRelativeResize="0"/>
          <p:nvPr/>
        </p:nvPicPr>
        <p:blipFill rotWithShape="1">
          <a:blip r:embed="rId8">
            <a:alphaModFix/>
          </a:blip>
          <a:srcRect b="0" l="0" r="0" t="0"/>
          <a:stretch/>
        </p:blipFill>
        <p:spPr>
          <a:xfrm>
            <a:off x="6143102" y="759223"/>
            <a:ext cx="2016398" cy="2016402"/>
          </a:xfrm>
          <a:prstGeom prst="rect">
            <a:avLst/>
          </a:prstGeom>
          <a:noFill/>
          <a:ln>
            <a:noFill/>
          </a:ln>
        </p:spPr>
      </p:pic>
      <p:sp>
        <p:nvSpPr>
          <p:cNvPr id="2364" name="Google Shape;2364;p125"/>
          <p:cNvSpPr txBox="1"/>
          <p:nvPr>
            <p:ph idx="1" type="subTitle"/>
          </p:nvPr>
        </p:nvSpPr>
        <p:spPr>
          <a:xfrm>
            <a:off x="1894924" y="1627300"/>
            <a:ext cx="832200" cy="639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latin typeface="Roboto"/>
                <a:ea typeface="Roboto"/>
                <a:cs typeface="Roboto"/>
                <a:sym typeface="Roboto"/>
              </a:rPr>
              <a:t>Chief Information Officer</a:t>
            </a:r>
            <a:endParaRPr sz="1100">
              <a:latin typeface="Roboto"/>
              <a:ea typeface="Roboto"/>
              <a:cs typeface="Roboto"/>
              <a:sym typeface="Roboto"/>
            </a:endParaRPr>
          </a:p>
        </p:txBody>
      </p:sp>
      <p:sp>
        <p:nvSpPr>
          <p:cNvPr id="2365" name="Google Shape;2365;p125"/>
          <p:cNvSpPr txBox="1"/>
          <p:nvPr>
            <p:ph idx="2" type="subTitle"/>
          </p:nvPr>
        </p:nvSpPr>
        <p:spPr>
          <a:xfrm>
            <a:off x="4479199" y="1627300"/>
            <a:ext cx="832200" cy="639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latin typeface="Roboto"/>
                <a:ea typeface="Roboto"/>
                <a:cs typeface="Roboto"/>
                <a:sym typeface="Roboto"/>
              </a:rPr>
              <a:t>Chief Information Security Officer</a:t>
            </a:r>
            <a:endParaRPr sz="1100">
              <a:latin typeface="Roboto"/>
              <a:ea typeface="Roboto"/>
              <a:cs typeface="Roboto"/>
              <a:sym typeface="Roboto"/>
            </a:endParaRPr>
          </a:p>
        </p:txBody>
      </p:sp>
      <p:sp>
        <p:nvSpPr>
          <p:cNvPr id="2366" name="Google Shape;2366;p125"/>
          <p:cNvSpPr txBox="1"/>
          <p:nvPr>
            <p:ph idx="3" type="subTitle"/>
          </p:nvPr>
        </p:nvSpPr>
        <p:spPr>
          <a:xfrm>
            <a:off x="7052999" y="1627300"/>
            <a:ext cx="832200" cy="639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latin typeface="Roboto"/>
                <a:ea typeface="Roboto"/>
                <a:cs typeface="Roboto"/>
                <a:sym typeface="Roboto"/>
              </a:rPr>
              <a:t>Director of Information Security</a:t>
            </a:r>
            <a:endParaRPr sz="1100">
              <a:latin typeface="Roboto"/>
              <a:ea typeface="Roboto"/>
              <a:cs typeface="Roboto"/>
              <a:sym typeface="Roboto"/>
            </a:endParaRPr>
          </a:p>
        </p:txBody>
      </p:sp>
      <p:sp>
        <p:nvSpPr>
          <p:cNvPr id="2367" name="Google Shape;2367;p125"/>
          <p:cNvSpPr txBox="1"/>
          <p:nvPr>
            <p:ph idx="4" type="subTitle"/>
          </p:nvPr>
        </p:nvSpPr>
        <p:spPr>
          <a:xfrm>
            <a:off x="1894924" y="3806800"/>
            <a:ext cx="832200" cy="639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latin typeface="Roboto"/>
                <a:ea typeface="Roboto"/>
                <a:cs typeface="Roboto"/>
                <a:sym typeface="Roboto"/>
              </a:rPr>
              <a:t>Security Consu</a:t>
            </a:r>
            <a:r>
              <a:rPr lang="en" sz="1100">
                <a:latin typeface="Roboto"/>
                <a:ea typeface="Roboto"/>
                <a:cs typeface="Roboto"/>
                <a:sym typeface="Roboto"/>
              </a:rPr>
              <a:t>l</a:t>
            </a:r>
            <a:r>
              <a:rPr lang="en" sz="1100">
                <a:latin typeface="Roboto"/>
                <a:ea typeface="Roboto"/>
                <a:cs typeface="Roboto"/>
                <a:sym typeface="Roboto"/>
              </a:rPr>
              <a:t>tant</a:t>
            </a:r>
            <a:endParaRPr sz="1100">
              <a:latin typeface="Roboto"/>
              <a:ea typeface="Roboto"/>
              <a:cs typeface="Roboto"/>
              <a:sym typeface="Roboto"/>
            </a:endParaRPr>
          </a:p>
        </p:txBody>
      </p:sp>
      <p:sp>
        <p:nvSpPr>
          <p:cNvPr id="2368" name="Google Shape;2368;p125"/>
          <p:cNvSpPr txBox="1"/>
          <p:nvPr>
            <p:ph idx="5" type="subTitle"/>
          </p:nvPr>
        </p:nvSpPr>
        <p:spPr>
          <a:xfrm>
            <a:off x="4479199" y="3806800"/>
            <a:ext cx="832200" cy="639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latin typeface="Roboto"/>
                <a:ea typeface="Roboto"/>
                <a:cs typeface="Roboto"/>
                <a:sym typeface="Roboto"/>
              </a:rPr>
              <a:t>S</a:t>
            </a:r>
            <a:r>
              <a:rPr lang="en" sz="1100">
                <a:latin typeface="Roboto"/>
                <a:ea typeface="Roboto"/>
                <a:cs typeface="Roboto"/>
                <a:sym typeface="Roboto"/>
              </a:rPr>
              <a:t>ecurity Analyst</a:t>
            </a:r>
            <a:endParaRPr sz="1100">
              <a:latin typeface="Roboto"/>
              <a:ea typeface="Roboto"/>
              <a:cs typeface="Roboto"/>
              <a:sym typeface="Roboto"/>
            </a:endParaRPr>
          </a:p>
        </p:txBody>
      </p:sp>
      <p:sp>
        <p:nvSpPr>
          <p:cNvPr id="2369" name="Google Shape;2369;p125"/>
          <p:cNvSpPr txBox="1"/>
          <p:nvPr>
            <p:ph idx="6" type="subTitle"/>
          </p:nvPr>
        </p:nvSpPr>
        <p:spPr>
          <a:xfrm>
            <a:off x="7052999" y="3806800"/>
            <a:ext cx="832200" cy="639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latin typeface="Roboto"/>
                <a:ea typeface="Roboto"/>
                <a:cs typeface="Roboto"/>
                <a:sym typeface="Roboto"/>
              </a:rPr>
              <a:t>Security Engineer</a:t>
            </a:r>
            <a:endParaRPr sz="11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CISSP </a:t>
            </a:r>
            <a:r>
              <a:rPr lang="en"/>
              <a:t>Exam Topics Breakdown</a:t>
            </a:r>
            <a:endParaRPr/>
          </a:p>
        </p:txBody>
      </p:sp>
      <p:sp>
        <p:nvSpPr>
          <p:cNvPr id="2375" name="Google Shape;237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76" name="Google Shape;2376;p126"/>
          <p:cNvPicPr preferRelativeResize="0"/>
          <p:nvPr/>
        </p:nvPicPr>
        <p:blipFill rotWithShape="1">
          <a:blip r:embed="rId3">
            <a:alphaModFix/>
          </a:blip>
          <a:srcRect b="0" l="109" r="99" t="0"/>
          <a:stretch/>
        </p:blipFill>
        <p:spPr>
          <a:xfrm>
            <a:off x="5082900" y="919200"/>
            <a:ext cx="3601074" cy="3829950"/>
          </a:xfrm>
          <a:prstGeom prst="rect">
            <a:avLst/>
          </a:prstGeom>
          <a:noFill/>
          <a:ln>
            <a:noFill/>
          </a:ln>
        </p:spPr>
      </p:pic>
      <p:sp>
        <p:nvSpPr>
          <p:cNvPr id="2377" name="Google Shape;2377;p126"/>
          <p:cNvSpPr/>
          <p:nvPr/>
        </p:nvSpPr>
        <p:spPr>
          <a:xfrm>
            <a:off x="1333975" y="746325"/>
            <a:ext cx="3416700" cy="440100"/>
          </a:xfrm>
          <a:prstGeom prst="roundRect">
            <a:avLst>
              <a:gd fmla="val 16667" name="adj"/>
            </a:avLst>
          </a:prstGeom>
          <a:solidFill>
            <a:srgbClr val="F3F3F3"/>
          </a:solidFill>
          <a:ln cap="flat" cmpd="sng" w="19050">
            <a:solidFill>
              <a:srgbClr val="517BB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Security and Risk </a:t>
            </a:r>
            <a:r>
              <a:rPr lang="en">
                <a:latin typeface="Roboto"/>
                <a:ea typeface="Roboto"/>
                <a:cs typeface="Roboto"/>
                <a:sym typeface="Roboto"/>
              </a:rPr>
              <a:t>Management</a:t>
            </a:r>
            <a:endParaRPr>
              <a:latin typeface="Roboto"/>
              <a:ea typeface="Roboto"/>
              <a:cs typeface="Roboto"/>
              <a:sym typeface="Roboto"/>
            </a:endParaRPr>
          </a:p>
        </p:txBody>
      </p:sp>
      <p:grpSp>
        <p:nvGrpSpPr>
          <p:cNvPr id="2378" name="Google Shape;2378;p126"/>
          <p:cNvGrpSpPr/>
          <p:nvPr/>
        </p:nvGrpSpPr>
        <p:grpSpPr>
          <a:xfrm>
            <a:off x="440125" y="746253"/>
            <a:ext cx="775579" cy="440296"/>
            <a:chOff x="457200" y="1466425"/>
            <a:chExt cx="776900" cy="486300"/>
          </a:xfrm>
        </p:grpSpPr>
        <p:sp>
          <p:nvSpPr>
            <p:cNvPr id="2379" name="Google Shape;2379;p126"/>
            <p:cNvSpPr/>
            <p:nvPr/>
          </p:nvSpPr>
          <p:spPr>
            <a:xfrm>
              <a:off x="457200" y="1466425"/>
              <a:ext cx="695400" cy="486300"/>
            </a:xfrm>
            <a:prstGeom prst="roundRect">
              <a:avLst>
                <a:gd fmla="val 16667" name="adj"/>
              </a:avLst>
            </a:prstGeom>
            <a:solidFill>
              <a:srgbClr val="517B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80" name="Google Shape;2380;p126"/>
            <p:cNvSpPr/>
            <p:nvPr/>
          </p:nvSpPr>
          <p:spPr>
            <a:xfrm rot="5400000">
              <a:off x="973100" y="1624950"/>
              <a:ext cx="333375" cy="188625"/>
            </a:xfrm>
            <a:prstGeom prst="flowChartExtract">
              <a:avLst/>
            </a:prstGeom>
            <a:solidFill>
              <a:srgbClr val="517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381" name="Google Shape;2381;p126"/>
          <p:cNvSpPr txBox="1"/>
          <p:nvPr/>
        </p:nvSpPr>
        <p:spPr>
          <a:xfrm>
            <a:off x="7303425" y="1508900"/>
            <a:ext cx="458700" cy="27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15</a:t>
            </a:r>
            <a:r>
              <a:rPr lang="en" sz="1800">
                <a:solidFill>
                  <a:srgbClr val="FFFFFF"/>
                </a:solidFill>
                <a:latin typeface="Roboto Medium"/>
                <a:ea typeface="Roboto Medium"/>
                <a:cs typeface="Roboto Medium"/>
                <a:sym typeface="Roboto Medium"/>
              </a:rPr>
              <a:t>%</a:t>
            </a:r>
            <a:endParaRPr sz="1800">
              <a:solidFill>
                <a:srgbClr val="FFFFFF"/>
              </a:solidFill>
              <a:latin typeface="Roboto Medium"/>
              <a:ea typeface="Roboto Medium"/>
              <a:cs typeface="Roboto Medium"/>
              <a:sym typeface="Roboto Medium"/>
            </a:endParaRPr>
          </a:p>
        </p:txBody>
      </p:sp>
      <p:sp>
        <p:nvSpPr>
          <p:cNvPr id="2382" name="Google Shape;2382;p126"/>
          <p:cNvSpPr txBox="1"/>
          <p:nvPr/>
        </p:nvSpPr>
        <p:spPr>
          <a:xfrm>
            <a:off x="7124297" y="3852500"/>
            <a:ext cx="4701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14</a:t>
            </a:r>
            <a:r>
              <a:rPr lang="en" sz="1800">
                <a:solidFill>
                  <a:srgbClr val="FFFFFF"/>
                </a:solidFill>
                <a:latin typeface="Roboto Medium"/>
                <a:ea typeface="Roboto Medium"/>
                <a:cs typeface="Roboto Medium"/>
                <a:sym typeface="Roboto Medium"/>
              </a:rPr>
              <a:t>%</a:t>
            </a:r>
            <a:endParaRPr sz="1800">
              <a:solidFill>
                <a:srgbClr val="FFFFFF"/>
              </a:solidFill>
              <a:latin typeface="Roboto Medium"/>
              <a:ea typeface="Roboto Medium"/>
              <a:cs typeface="Roboto Medium"/>
              <a:sym typeface="Roboto Medium"/>
            </a:endParaRPr>
          </a:p>
        </p:txBody>
      </p:sp>
      <p:sp>
        <p:nvSpPr>
          <p:cNvPr id="2383" name="Google Shape;2383;p126"/>
          <p:cNvSpPr txBox="1"/>
          <p:nvPr/>
        </p:nvSpPr>
        <p:spPr>
          <a:xfrm>
            <a:off x="7762113" y="3049725"/>
            <a:ext cx="4587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13</a:t>
            </a:r>
            <a:r>
              <a:rPr lang="en" sz="1800">
                <a:solidFill>
                  <a:srgbClr val="FFFFFF"/>
                </a:solidFill>
                <a:latin typeface="Roboto Medium"/>
                <a:ea typeface="Roboto Medium"/>
                <a:cs typeface="Roboto Medium"/>
                <a:sym typeface="Roboto Medium"/>
              </a:rPr>
              <a:t>%</a:t>
            </a:r>
            <a:endParaRPr sz="1800">
              <a:solidFill>
                <a:srgbClr val="FFFFFF"/>
              </a:solidFill>
              <a:latin typeface="Roboto Medium"/>
              <a:ea typeface="Roboto Medium"/>
              <a:cs typeface="Roboto Medium"/>
              <a:sym typeface="Roboto Medium"/>
            </a:endParaRPr>
          </a:p>
        </p:txBody>
      </p:sp>
      <p:sp>
        <p:nvSpPr>
          <p:cNvPr id="2384" name="Google Shape;2384;p126"/>
          <p:cNvSpPr/>
          <p:nvPr/>
        </p:nvSpPr>
        <p:spPr>
          <a:xfrm>
            <a:off x="1333975" y="1270270"/>
            <a:ext cx="3416700" cy="440100"/>
          </a:xfrm>
          <a:prstGeom prst="roundRect">
            <a:avLst>
              <a:gd fmla="val 16667" name="adj"/>
            </a:avLst>
          </a:prstGeom>
          <a:solidFill>
            <a:srgbClr val="F3F3F3"/>
          </a:solidFill>
          <a:ln cap="flat" cmpd="sng" w="19050">
            <a:solidFill>
              <a:srgbClr val="E2433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Asset Security</a:t>
            </a:r>
            <a:endParaRPr>
              <a:latin typeface="Roboto"/>
              <a:ea typeface="Roboto"/>
              <a:cs typeface="Roboto"/>
              <a:sym typeface="Roboto"/>
            </a:endParaRPr>
          </a:p>
        </p:txBody>
      </p:sp>
      <p:grpSp>
        <p:nvGrpSpPr>
          <p:cNvPr id="2385" name="Google Shape;2385;p126"/>
          <p:cNvGrpSpPr/>
          <p:nvPr/>
        </p:nvGrpSpPr>
        <p:grpSpPr>
          <a:xfrm>
            <a:off x="440125" y="1270198"/>
            <a:ext cx="775579" cy="440296"/>
            <a:chOff x="457200" y="1466425"/>
            <a:chExt cx="776900" cy="486300"/>
          </a:xfrm>
        </p:grpSpPr>
        <p:sp>
          <p:nvSpPr>
            <p:cNvPr id="2386" name="Google Shape;2386;p126"/>
            <p:cNvSpPr/>
            <p:nvPr/>
          </p:nvSpPr>
          <p:spPr>
            <a:xfrm>
              <a:off x="457200" y="1466425"/>
              <a:ext cx="695400" cy="486300"/>
            </a:xfrm>
            <a:prstGeom prst="roundRect">
              <a:avLst>
                <a:gd fmla="val 16667" name="adj"/>
              </a:avLst>
            </a:prstGeom>
            <a:solidFill>
              <a:srgbClr val="E2433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87" name="Google Shape;2387;p126"/>
            <p:cNvSpPr/>
            <p:nvPr/>
          </p:nvSpPr>
          <p:spPr>
            <a:xfrm rot="5400000">
              <a:off x="973100" y="1624950"/>
              <a:ext cx="333375" cy="188625"/>
            </a:xfrm>
            <a:prstGeom prst="flowChartExtract">
              <a:avLst/>
            </a:prstGeom>
            <a:solidFill>
              <a:srgbClr val="E24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388" name="Google Shape;2388;p126"/>
          <p:cNvSpPr/>
          <p:nvPr/>
        </p:nvSpPr>
        <p:spPr>
          <a:xfrm>
            <a:off x="1333975" y="1794215"/>
            <a:ext cx="3416700" cy="440100"/>
          </a:xfrm>
          <a:prstGeom prst="roundRect">
            <a:avLst>
              <a:gd fmla="val 16667" name="adj"/>
            </a:avLst>
          </a:prstGeom>
          <a:solidFill>
            <a:srgbClr val="F3F3F3"/>
          </a:solidFill>
          <a:ln cap="flat" cmpd="sng" w="19050">
            <a:solidFill>
              <a:srgbClr val="F6B62A"/>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Security Architecture and </a:t>
            </a:r>
            <a:r>
              <a:rPr lang="en">
                <a:latin typeface="Roboto"/>
                <a:ea typeface="Roboto"/>
                <a:cs typeface="Roboto"/>
                <a:sym typeface="Roboto"/>
              </a:rPr>
              <a:t>Engineering</a:t>
            </a:r>
            <a:endParaRPr>
              <a:latin typeface="Roboto"/>
              <a:ea typeface="Roboto"/>
              <a:cs typeface="Roboto"/>
              <a:sym typeface="Roboto"/>
            </a:endParaRPr>
          </a:p>
        </p:txBody>
      </p:sp>
      <p:grpSp>
        <p:nvGrpSpPr>
          <p:cNvPr id="2389" name="Google Shape;2389;p126"/>
          <p:cNvGrpSpPr/>
          <p:nvPr/>
        </p:nvGrpSpPr>
        <p:grpSpPr>
          <a:xfrm>
            <a:off x="440125" y="1794143"/>
            <a:ext cx="775579" cy="440296"/>
            <a:chOff x="457200" y="1466425"/>
            <a:chExt cx="776900" cy="486300"/>
          </a:xfrm>
        </p:grpSpPr>
        <p:sp>
          <p:nvSpPr>
            <p:cNvPr id="2390" name="Google Shape;2390;p126"/>
            <p:cNvSpPr/>
            <p:nvPr/>
          </p:nvSpPr>
          <p:spPr>
            <a:xfrm>
              <a:off x="457200" y="1466425"/>
              <a:ext cx="695400" cy="486300"/>
            </a:xfrm>
            <a:prstGeom prst="roundRect">
              <a:avLst>
                <a:gd fmla="val 16667" name="adj"/>
              </a:avLst>
            </a:prstGeom>
            <a:solidFill>
              <a:srgbClr val="F6B62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91" name="Google Shape;2391;p126"/>
            <p:cNvSpPr/>
            <p:nvPr/>
          </p:nvSpPr>
          <p:spPr>
            <a:xfrm rot="5400000">
              <a:off x="973100" y="1624950"/>
              <a:ext cx="333375" cy="188625"/>
            </a:xfrm>
            <a:prstGeom prst="flowChartExtract">
              <a:avLst/>
            </a:prstGeom>
            <a:solidFill>
              <a:srgbClr val="F6B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392" name="Google Shape;2392;p126"/>
          <p:cNvSpPr/>
          <p:nvPr/>
        </p:nvSpPr>
        <p:spPr>
          <a:xfrm>
            <a:off x="1333975" y="2318160"/>
            <a:ext cx="3416700" cy="440100"/>
          </a:xfrm>
          <a:prstGeom prst="roundRect">
            <a:avLst>
              <a:gd fmla="val 16667" name="adj"/>
            </a:avLst>
          </a:prstGeom>
          <a:solidFill>
            <a:srgbClr val="F3F3F3"/>
          </a:solidFill>
          <a:ln cap="flat" cmpd="sng" w="19050">
            <a:solidFill>
              <a:srgbClr val="2B9F5D"/>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Communication and Network Security</a:t>
            </a:r>
            <a:endParaRPr>
              <a:latin typeface="Roboto"/>
              <a:ea typeface="Roboto"/>
              <a:cs typeface="Roboto"/>
              <a:sym typeface="Roboto"/>
            </a:endParaRPr>
          </a:p>
        </p:txBody>
      </p:sp>
      <p:grpSp>
        <p:nvGrpSpPr>
          <p:cNvPr id="2393" name="Google Shape;2393;p126"/>
          <p:cNvGrpSpPr/>
          <p:nvPr/>
        </p:nvGrpSpPr>
        <p:grpSpPr>
          <a:xfrm>
            <a:off x="440125" y="2318087"/>
            <a:ext cx="775579" cy="440296"/>
            <a:chOff x="457200" y="1466425"/>
            <a:chExt cx="776900" cy="486300"/>
          </a:xfrm>
        </p:grpSpPr>
        <p:sp>
          <p:nvSpPr>
            <p:cNvPr id="2394" name="Google Shape;2394;p126"/>
            <p:cNvSpPr/>
            <p:nvPr/>
          </p:nvSpPr>
          <p:spPr>
            <a:xfrm>
              <a:off x="457200" y="1466425"/>
              <a:ext cx="695400" cy="486300"/>
            </a:xfrm>
            <a:prstGeom prst="roundRect">
              <a:avLst>
                <a:gd fmla="val 16667" name="adj"/>
              </a:avLst>
            </a:prstGeom>
            <a:solidFill>
              <a:srgbClr val="2B9F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95" name="Google Shape;2395;p126"/>
            <p:cNvSpPr/>
            <p:nvPr/>
          </p:nvSpPr>
          <p:spPr>
            <a:xfrm rot="5400000">
              <a:off x="973100" y="1624950"/>
              <a:ext cx="333375" cy="188625"/>
            </a:xfrm>
            <a:prstGeom prst="flowChartExtract">
              <a:avLst/>
            </a:prstGeom>
            <a:solidFill>
              <a:srgbClr val="2B9F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396" name="Google Shape;2396;p126"/>
          <p:cNvSpPr/>
          <p:nvPr/>
        </p:nvSpPr>
        <p:spPr>
          <a:xfrm>
            <a:off x="1333975" y="2842105"/>
            <a:ext cx="3416700" cy="440100"/>
          </a:xfrm>
          <a:prstGeom prst="roundRect">
            <a:avLst>
              <a:gd fmla="val 16667" name="adj"/>
            </a:avLst>
          </a:prstGeom>
          <a:solidFill>
            <a:srgbClr val="F3F3F3"/>
          </a:solidFill>
          <a:ln cap="flat" cmpd="sng" w="19050">
            <a:solidFill>
              <a:srgbClr val="A04E9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Identity Access and </a:t>
            </a:r>
            <a:r>
              <a:rPr lang="en">
                <a:latin typeface="Roboto"/>
                <a:ea typeface="Roboto"/>
                <a:cs typeface="Roboto"/>
                <a:sym typeface="Roboto"/>
              </a:rPr>
              <a:t>Management</a:t>
            </a:r>
            <a:endParaRPr>
              <a:latin typeface="Roboto"/>
              <a:ea typeface="Roboto"/>
              <a:cs typeface="Roboto"/>
              <a:sym typeface="Roboto"/>
            </a:endParaRPr>
          </a:p>
        </p:txBody>
      </p:sp>
      <p:grpSp>
        <p:nvGrpSpPr>
          <p:cNvPr id="2397" name="Google Shape;2397;p126"/>
          <p:cNvGrpSpPr/>
          <p:nvPr/>
        </p:nvGrpSpPr>
        <p:grpSpPr>
          <a:xfrm>
            <a:off x="440125" y="2842032"/>
            <a:ext cx="775579" cy="440296"/>
            <a:chOff x="457200" y="1466425"/>
            <a:chExt cx="776900" cy="486300"/>
          </a:xfrm>
        </p:grpSpPr>
        <p:sp>
          <p:nvSpPr>
            <p:cNvPr id="2398" name="Google Shape;2398;p126"/>
            <p:cNvSpPr/>
            <p:nvPr/>
          </p:nvSpPr>
          <p:spPr>
            <a:xfrm>
              <a:off x="457200" y="1466425"/>
              <a:ext cx="695400" cy="486300"/>
            </a:xfrm>
            <a:prstGeom prst="roundRect">
              <a:avLst>
                <a:gd fmla="val 16667" name="adj"/>
              </a:avLst>
            </a:prstGeom>
            <a:solidFill>
              <a:srgbClr val="A04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9" name="Google Shape;2399;p126"/>
            <p:cNvSpPr/>
            <p:nvPr/>
          </p:nvSpPr>
          <p:spPr>
            <a:xfrm rot="5400000">
              <a:off x="973100" y="1624950"/>
              <a:ext cx="333375" cy="188625"/>
            </a:xfrm>
            <a:prstGeom prst="flowChartExtract">
              <a:avLst/>
            </a:prstGeom>
            <a:solidFill>
              <a:srgbClr val="A04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00" name="Google Shape;2400;p126"/>
          <p:cNvSpPr/>
          <p:nvPr/>
        </p:nvSpPr>
        <p:spPr>
          <a:xfrm>
            <a:off x="1333975" y="3366050"/>
            <a:ext cx="3416700" cy="440100"/>
          </a:xfrm>
          <a:prstGeom prst="roundRect">
            <a:avLst>
              <a:gd fmla="val 16667" name="adj"/>
            </a:avLst>
          </a:prstGeom>
          <a:solidFill>
            <a:srgbClr val="F3F3F3"/>
          </a:solidFill>
          <a:ln cap="flat" cmpd="sng" w="19050">
            <a:solidFill>
              <a:srgbClr val="28ACC0"/>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Assessment and Testing</a:t>
            </a:r>
            <a:endParaRPr>
              <a:latin typeface="Roboto"/>
              <a:ea typeface="Roboto"/>
              <a:cs typeface="Roboto"/>
              <a:sym typeface="Roboto"/>
            </a:endParaRPr>
          </a:p>
        </p:txBody>
      </p:sp>
      <p:grpSp>
        <p:nvGrpSpPr>
          <p:cNvPr id="2401" name="Google Shape;2401;p126"/>
          <p:cNvGrpSpPr/>
          <p:nvPr/>
        </p:nvGrpSpPr>
        <p:grpSpPr>
          <a:xfrm>
            <a:off x="440125" y="3365977"/>
            <a:ext cx="775579" cy="440296"/>
            <a:chOff x="457200" y="1466425"/>
            <a:chExt cx="776900" cy="486300"/>
          </a:xfrm>
        </p:grpSpPr>
        <p:sp>
          <p:nvSpPr>
            <p:cNvPr id="2402" name="Google Shape;2402;p126"/>
            <p:cNvSpPr/>
            <p:nvPr/>
          </p:nvSpPr>
          <p:spPr>
            <a:xfrm>
              <a:off x="457200" y="1466425"/>
              <a:ext cx="695400" cy="486300"/>
            </a:xfrm>
            <a:prstGeom prst="roundRect">
              <a:avLst>
                <a:gd fmla="val 16667" name="adj"/>
              </a:avLst>
            </a:prstGeom>
            <a:solidFill>
              <a:srgbClr val="28AC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03" name="Google Shape;2403;p126"/>
            <p:cNvSpPr/>
            <p:nvPr/>
          </p:nvSpPr>
          <p:spPr>
            <a:xfrm rot="5400000">
              <a:off x="973100" y="1624950"/>
              <a:ext cx="333375" cy="188625"/>
            </a:xfrm>
            <a:prstGeom prst="flowChartExtract">
              <a:avLst/>
            </a:prstGeom>
            <a:solidFill>
              <a:srgbClr val="28AC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04" name="Google Shape;2404;p126"/>
          <p:cNvSpPr/>
          <p:nvPr/>
        </p:nvSpPr>
        <p:spPr>
          <a:xfrm>
            <a:off x="1333975" y="3889996"/>
            <a:ext cx="3416700" cy="440100"/>
          </a:xfrm>
          <a:prstGeom prst="roundRect">
            <a:avLst>
              <a:gd fmla="val 16667" name="adj"/>
            </a:avLst>
          </a:prstGeom>
          <a:solidFill>
            <a:srgbClr val="F3F3F3"/>
          </a:solidFill>
          <a:ln cap="flat" cmpd="sng" w="19050">
            <a:solidFill>
              <a:srgbClr val="AFCA54"/>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Security Operations</a:t>
            </a:r>
            <a:endParaRPr>
              <a:latin typeface="Roboto"/>
              <a:ea typeface="Roboto"/>
              <a:cs typeface="Roboto"/>
              <a:sym typeface="Roboto"/>
            </a:endParaRPr>
          </a:p>
        </p:txBody>
      </p:sp>
      <p:grpSp>
        <p:nvGrpSpPr>
          <p:cNvPr id="2405" name="Google Shape;2405;p126"/>
          <p:cNvGrpSpPr/>
          <p:nvPr/>
        </p:nvGrpSpPr>
        <p:grpSpPr>
          <a:xfrm>
            <a:off x="440125" y="3889922"/>
            <a:ext cx="775579" cy="440296"/>
            <a:chOff x="457200" y="1466425"/>
            <a:chExt cx="776900" cy="486300"/>
          </a:xfrm>
        </p:grpSpPr>
        <p:sp>
          <p:nvSpPr>
            <p:cNvPr id="2406" name="Google Shape;2406;p1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07</a:t>
              </a:r>
              <a:endParaRPr sz="3000">
                <a:solidFill>
                  <a:srgbClr val="FFFFFF"/>
                </a:solidFill>
                <a:latin typeface="Roboto Thin"/>
                <a:ea typeface="Roboto Thin"/>
                <a:cs typeface="Roboto Thin"/>
                <a:sym typeface="Roboto Thin"/>
              </a:endParaRPr>
            </a:p>
          </p:txBody>
        </p:sp>
        <p:sp>
          <p:nvSpPr>
            <p:cNvPr id="2407" name="Google Shape;2407;p1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08" name="Google Shape;2408;p126"/>
          <p:cNvSpPr/>
          <p:nvPr/>
        </p:nvSpPr>
        <p:spPr>
          <a:xfrm>
            <a:off x="1333975" y="4413950"/>
            <a:ext cx="3416700" cy="440100"/>
          </a:xfrm>
          <a:prstGeom prst="roundRect">
            <a:avLst>
              <a:gd fmla="val 16667" name="adj"/>
            </a:avLst>
          </a:prstGeom>
          <a:solidFill>
            <a:srgbClr val="F3F3F3"/>
          </a:solidFill>
          <a:ln cap="flat" cmpd="sng" w="19050">
            <a:solidFill>
              <a:srgbClr val="FF7083"/>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Software </a:t>
            </a:r>
            <a:r>
              <a:rPr lang="en">
                <a:latin typeface="Roboto"/>
                <a:ea typeface="Roboto"/>
                <a:cs typeface="Roboto"/>
                <a:sym typeface="Roboto"/>
              </a:rPr>
              <a:t>Development</a:t>
            </a:r>
            <a:r>
              <a:rPr lang="en">
                <a:latin typeface="Roboto"/>
                <a:ea typeface="Roboto"/>
                <a:cs typeface="Roboto"/>
                <a:sym typeface="Roboto"/>
              </a:rPr>
              <a:t> Security</a:t>
            </a:r>
            <a:endParaRPr>
              <a:latin typeface="Roboto"/>
              <a:ea typeface="Roboto"/>
              <a:cs typeface="Roboto"/>
              <a:sym typeface="Roboto"/>
            </a:endParaRPr>
          </a:p>
        </p:txBody>
      </p:sp>
      <p:grpSp>
        <p:nvGrpSpPr>
          <p:cNvPr id="2409" name="Google Shape;2409;p126"/>
          <p:cNvGrpSpPr/>
          <p:nvPr/>
        </p:nvGrpSpPr>
        <p:grpSpPr>
          <a:xfrm>
            <a:off x="440125" y="4413866"/>
            <a:ext cx="775579" cy="440296"/>
            <a:chOff x="457200" y="1466425"/>
            <a:chExt cx="776900" cy="486300"/>
          </a:xfrm>
        </p:grpSpPr>
        <p:sp>
          <p:nvSpPr>
            <p:cNvPr id="2410" name="Google Shape;2410;p126"/>
            <p:cNvSpPr/>
            <p:nvPr/>
          </p:nvSpPr>
          <p:spPr>
            <a:xfrm>
              <a:off x="457200" y="1466425"/>
              <a:ext cx="695400" cy="486300"/>
            </a:xfrm>
            <a:prstGeom prst="roundRect">
              <a:avLst>
                <a:gd fmla="val 16667" name="adj"/>
              </a:avLst>
            </a:prstGeom>
            <a:solidFill>
              <a:srgbClr val="FF7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08</a:t>
              </a:r>
              <a:endParaRPr sz="3000">
                <a:solidFill>
                  <a:srgbClr val="FFFFFF"/>
                </a:solidFill>
                <a:latin typeface="Roboto Thin"/>
                <a:ea typeface="Roboto Thin"/>
                <a:cs typeface="Roboto Thin"/>
                <a:sym typeface="Roboto Thin"/>
              </a:endParaRPr>
            </a:p>
          </p:txBody>
        </p:sp>
        <p:sp>
          <p:nvSpPr>
            <p:cNvPr id="2411" name="Google Shape;2411;p126"/>
            <p:cNvSpPr/>
            <p:nvPr/>
          </p:nvSpPr>
          <p:spPr>
            <a:xfrm rot="5400000">
              <a:off x="973100" y="1624950"/>
              <a:ext cx="333375" cy="188625"/>
            </a:xfrm>
            <a:prstGeom prst="flowChartExtract">
              <a:avLst/>
            </a:prstGeom>
            <a:solidFill>
              <a:srgbClr val="FF7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12" name="Google Shape;2412;p126"/>
          <p:cNvSpPr txBox="1"/>
          <p:nvPr/>
        </p:nvSpPr>
        <p:spPr>
          <a:xfrm>
            <a:off x="7932775" y="2234425"/>
            <a:ext cx="458700" cy="27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10%</a:t>
            </a:r>
            <a:endParaRPr sz="1800">
              <a:solidFill>
                <a:srgbClr val="FFFFFF"/>
              </a:solidFill>
              <a:latin typeface="Roboto Medium"/>
              <a:ea typeface="Roboto Medium"/>
              <a:cs typeface="Roboto Medium"/>
              <a:sym typeface="Roboto Medium"/>
            </a:endParaRPr>
          </a:p>
        </p:txBody>
      </p:sp>
      <p:sp>
        <p:nvSpPr>
          <p:cNvPr id="2413" name="Google Shape;2413;p126"/>
          <p:cNvSpPr txBox="1"/>
          <p:nvPr/>
        </p:nvSpPr>
        <p:spPr>
          <a:xfrm>
            <a:off x="6240513" y="3889925"/>
            <a:ext cx="4587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13%</a:t>
            </a:r>
            <a:endParaRPr sz="1800">
              <a:solidFill>
                <a:srgbClr val="FFFFFF"/>
              </a:solidFill>
              <a:latin typeface="Roboto Medium"/>
              <a:ea typeface="Roboto Medium"/>
              <a:cs typeface="Roboto Medium"/>
              <a:sym typeface="Roboto Medium"/>
            </a:endParaRPr>
          </a:p>
        </p:txBody>
      </p:sp>
      <p:sp>
        <p:nvSpPr>
          <p:cNvPr id="2414" name="Google Shape;2414;p126"/>
          <p:cNvSpPr txBox="1"/>
          <p:nvPr/>
        </p:nvSpPr>
        <p:spPr>
          <a:xfrm>
            <a:off x="5666813" y="3226350"/>
            <a:ext cx="4587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12%</a:t>
            </a:r>
            <a:endParaRPr sz="1800">
              <a:solidFill>
                <a:srgbClr val="FFFFFF"/>
              </a:solidFill>
              <a:latin typeface="Roboto Medium"/>
              <a:ea typeface="Roboto Medium"/>
              <a:cs typeface="Roboto Medium"/>
              <a:sym typeface="Roboto Medium"/>
            </a:endParaRPr>
          </a:p>
        </p:txBody>
      </p:sp>
      <p:sp>
        <p:nvSpPr>
          <p:cNvPr id="2415" name="Google Shape;2415;p126"/>
          <p:cNvSpPr txBox="1"/>
          <p:nvPr/>
        </p:nvSpPr>
        <p:spPr>
          <a:xfrm>
            <a:off x="5781813" y="2234425"/>
            <a:ext cx="4587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13%</a:t>
            </a:r>
            <a:endParaRPr sz="1800">
              <a:solidFill>
                <a:srgbClr val="FFFFFF"/>
              </a:solidFill>
              <a:latin typeface="Roboto Medium"/>
              <a:ea typeface="Roboto Medium"/>
              <a:cs typeface="Roboto Medium"/>
              <a:sym typeface="Roboto Medium"/>
            </a:endParaRPr>
          </a:p>
        </p:txBody>
      </p:sp>
      <p:sp>
        <p:nvSpPr>
          <p:cNvPr id="2416" name="Google Shape;2416;p126"/>
          <p:cNvSpPr txBox="1"/>
          <p:nvPr/>
        </p:nvSpPr>
        <p:spPr>
          <a:xfrm>
            <a:off x="6355038" y="1554525"/>
            <a:ext cx="4587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10%</a:t>
            </a:r>
            <a:endParaRPr sz="1800">
              <a:solidFill>
                <a:srgbClr val="FFFFFF"/>
              </a:solidFill>
              <a:latin typeface="Roboto Medium"/>
              <a:ea typeface="Roboto Medium"/>
              <a:cs typeface="Roboto Medium"/>
              <a:sym typeface="Roboto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0" name="Shape 2420"/>
        <p:cNvGrpSpPr/>
        <p:nvPr/>
      </p:nvGrpSpPr>
      <p:grpSpPr>
        <a:xfrm>
          <a:off x="0" y="0"/>
          <a:ext cx="0" cy="0"/>
          <a:chOff x="0" y="0"/>
          <a:chExt cx="0" cy="0"/>
        </a:xfrm>
      </p:grpSpPr>
      <p:sp>
        <p:nvSpPr>
          <p:cNvPr id="2421" name="Google Shape;2421;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2" name="Google Shape;2422;p127"/>
          <p:cNvSpPr txBox="1"/>
          <p:nvPr/>
        </p:nvSpPr>
        <p:spPr>
          <a:xfrm>
            <a:off x="6735411" y="1508900"/>
            <a:ext cx="734100" cy="2763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12.0%</a:t>
            </a:r>
            <a:endParaRPr sz="1800">
              <a:solidFill>
                <a:srgbClr val="FFFFFF"/>
              </a:solidFill>
              <a:latin typeface="Roboto Medium"/>
              <a:ea typeface="Roboto Medium"/>
              <a:cs typeface="Roboto Medium"/>
              <a:sym typeface="Roboto Medium"/>
            </a:endParaRPr>
          </a:p>
        </p:txBody>
      </p:sp>
      <p:sp>
        <p:nvSpPr>
          <p:cNvPr id="2423" name="Google Shape;2423;p127"/>
          <p:cNvSpPr txBox="1"/>
          <p:nvPr/>
        </p:nvSpPr>
        <p:spPr>
          <a:xfrm>
            <a:off x="7779562" y="1785200"/>
            <a:ext cx="698700" cy="2763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21.0%</a:t>
            </a:r>
            <a:endParaRPr sz="1800">
              <a:solidFill>
                <a:srgbClr val="FFFFFF"/>
              </a:solidFill>
              <a:latin typeface="Roboto Medium"/>
              <a:ea typeface="Roboto Medium"/>
              <a:cs typeface="Roboto Medium"/>
              <a:sym typeface="Roboto Medium"/>
            </a:endParaRPr>
          </a:p>
        </p:txBody>
      </p:sp>
      <p:sp>
        <p:nvSpPr>
          <p:cNvPr id="2424" name="Google Shape;2424;p127"/>
          <p:cNvSpPr txBox="1"/>
          <p:nvPr/>
        </p:nvSpPr>
        <p:spPr>
          <a:xfrm>
            <a:off x="5919160" y="2396575"/>
            <a:ext cx="725100" cy="318000"/>
          </a:xfrm>
          <a:prstGeom prst="rect">
            <a:avLst/>
          </a:prstGeom>
          <a:noFill/>
          <a:ln>
            <a:noFill/>
          </a:ln>
        </p:spPr>
        <p:txBody>
          <a:bodyPr anchorCtr="0" anchor="t" bIns="0" lIns="4570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14.0%</a:t>
            </a:r>
            <a:endParaRPr sz="1800">
              <a:solidFill>
                <a:srgbClr val="FFFFFF"/>
              </a:solidFill>
              <a:latin typeface="Roboto Medium"/>
              <a:ea typeface="Roboto Medium"/>
              <a:cs typeface="Roboto Medium"/>
              <a:sym typeface="Roboto Medium"/>
            </a:endParaRPr>
          </a:p>
        </p:txBody>
      </p:sp>
      <p:sp>
        <p:nvSpPr>
          <p:cNvPr id="2425" name="Google Shape;2425;p127"/>
          <p:cNvSpPr txBox="1"/>
          <p:nvPr/>
        </p:nvSpPr>
        <p:spPr>
          <a:xfrm>
            <a:off x="5919160" y="3367725"/>
            <a:ext cx="725100" cy="318000"/>
          </a:xfrm>
          <a:prstGeom prst="rect">
            <a:avLst/>
          </a:prstGeom>
          <a:noFill/>
          <a:ln>
            <a:noFill/>
          </a:ln>
        </p:spPr>
        <p:txBody>
          <a:bodyPr anchorCtr="0" anchor="t" bIns="0" lIns="4570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16.0%</a:t>
            </a:r>
            <a:endParaRPr sz="1800">
              <a:solidFill>
                <a:srgbClr val="FFFFFF"/>
              </a:solidFill>
              <a:latin typeface="Roboto Medium"/>
              <a:ea typeface="Roboto Medium"/>
              <a:cs typeface="Roboto Medium"/>
              <a:sym typeface="Roboto Medium"/>
            </a:endParaRPr>
          </a:p>
        </p:txBody>
      </p:sp>
      <p:sp>
        <p:nvSpPr>
          <p:cNvPr id="2426" name="Google Shape;2426;p127"/>
          <p:cNvSpPr txBox="1"/>
          <p:nvPr/>
        </p:nvSpPr>
        <p:spPr>
          <a:xfrm>
            <a:off x="6974196" y="3977900"/>
            <a:ext cx="734100" cy="3180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15.0%</a:t>
            </a:r>
            <a:endParaRPr sz="1800">
              <a:solidFill>
                <a:srgbClr val="FFFFFF"/>
              </a:solidFill>
              <a:latin typeface="Roboto Medium"/>
              <a:ea typeface="Roboto Medium"/>
              <a:cs typeface="Roboto Medium"/>
              <a:sym typeface="Roboto Medium"/>
            </a:endParaRPr>
          </a:p>
        </p:txBody>
      </p:sp>
      <p:sp>
        <p:nvSpPr>
          <p:cNvPr id="2427" name="Google Shape;2427;p127"/>
          <p:cNvSpPr txBox="1"/>
          <p:nvPr/>
        </p:nvSpPr>
        <p:spPr>
          <a:xfrm>
            <a:off x="7848039" y="3152875"/>
            <a:ext cx="698700" cy="318000"/>
          </a:xfrm>
          <a:prstGeom prst="rect">
            <a:avLst/>
          </a:prstGeom>
          <a:noFill/>
          <a:ln>
            <a:noFill/>
          </a:ln>
        </p:spPr>
        <p:txBody>
          <a:bodyPr anchorCtr="0" anchor="t" bIns="0" lIns="91425"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22.0%</a:t>
            </a:r>
            <a:endParaRPr sz="1800">
              <a:solidFill>
                <a:srgbClr val="FFFFFF"/>
              </a:solidFill>
              <a:latin typeface="Roboto Medium"/>
              <a:ea typeface="Roboto Medium"/>
              <a:cs typeface="Roboto Medium"/>
              <a:sym typeface="Roboto Medium"/>
            </a:endParaRPr>
          </a:p>
        </p:txBody>
      </p:sp>
      <p:sp>
        <p:nvSpPr>
          <p:cNvPr id="2428" name="Google Shape;2428;p127"/>
          <p:cNvSpPr/>
          <p:nvPr/>
        </p:nvSpPr>
        <p:spPr>
          <a:xfrm>
            <a:off x="4975200" y="746325"/>
            <a:ext cx="3819600" cy="440100"/>
          </a:xfrm>
          <a:prstGeom prst="roundRect">
            <a:avLst>
              <a:gd fmla="val 16667" name="adj"/>
            </a:avLst>
          </a:prstGeom>
          <a:solidFill>
            <a:srgbClr val="F3F3F3"/>
          </a:solidFill>
          <a:ln cap="flat" cmpd="sng" w="19050">
            <a:solidFill>
              <a:srgbClr val="517BBE"/>
            </a:solidFill>
            <a:prstDash val="solid"/>
            <a:round/>
            <a:headEnd len="sm" w="sm" type="none"/>
            <a:tailEnd len="sm" w="sm" type="none"/>
          </a:ln>
        </p:spPr>
        <p:txBody>
          <a:bodyPr anchorCtr="0" anchor="ctr" bIns="91425" lIns="91425" spcFirstLastPara="1" rIns="0" wrap="square" tIns="91425">
            <a:noAutofit/>
          </a:bodyPr>
          <a:lstStyle/>
          <a:p>
            <a:pPr indent="0" lvl="0" marL="0" rtl="0" algn="l">
              <a:lnSpc>
                <a:spcPct val="90000"/>
              </a:lnSpc>
              <a:spcBef>
                <a:spcPts val="0"/>
              </a:spcBef>
              <a:spcAft>
                <a:spcPts val="0"/>
              </a:spcAft>
              <a:buNone/>
            </a:pPr>
            <a:r>
              <a:rPr lang="en" sz="1100">
                <a:latin typeface="Roboto"/>
                <a:ea typeface="Roboto"/>
                <a:cs typeface="Roboto"/>
                <a:sym typeface="Roboto"/>
              </a:rPr>
              <a:t>Confidentiality, integrity, and availability, business continuity </a:t>
            </a:r>
            <a:endParaRPr sz="1100">
              <a:latin typeface="Roboto"/>
              <a:ea typeface="Roboto"/>
              <a:cs typeface="Roboto"/>
              <a:sym typeface="Roboto"/>
            </a:endParaRPr>
          </a:p>
        </p:txBody>
      </p:sp>
      <p:sp>
        <p:nvSpPr>
          <p:cNvPr id="2429" name="Google Shape;2429;p127"/>
          <p:cNvSpPr/>
          <p:nvPr/>
        </p:nvSpPr>
        <p:spPr>
          <a:xfrm>
            <a:off x="4975200" y="1270270"/>
            <a:ext cx="3819600" cy="440100"/>
          </a:xfrm>
          <a:prstGeom prst="roundRect">
            <a:avLst>
              <a:gd fmla="val 16667" name="adj"/>
            </a:avLst>
          </a:prstGeom>
          <a:solidFill>
            <a:srgbClr val="F3F3F3"/>
          </a:solidFill>
          <a:ln cap="flat" cmpd="sng" w="19050">
            <a:solidFill>
              <a:srgbClr val="E2433E"/>
            </a:solidFill>
            <a:prstDash val="solid"/>
            <a:round/>
            <a:headEnd len="sm" w="sm" type="none"/>
            <a:tailEnd len="sm" w="sm" type="none"/>
          </a:ln>
        </p:spPr>
        <p:txBody>
          <a:bodyPr anchorCtr="0" anchor="ctr" bIns="91425" lIns="91425" spcFirstLastPara="1" rIns="0" wrap="square" tIns="91425">
            <a:noAutofit/>
          </a:bodyPr>
          <a:lstStyle/>
          <a:p>
            <a:pPr indent="0" lvl="0" marL="0" rtl="0" algn="l">
              <a:lnSpc>
                <a:spcPct val="90000"/>
              </a:lnSpc>
              <a:spcBef>
                <a:spcPts val="0"/>
              </a:spcBef>
              <a:spcAft>
                <a:spcPts val="0"/>
              </a:spcAft>
              <a:buNone/>
            </a:pPr>
            <a:r>
              <a:rPr lang="en" sz="1100">
                <a:latin typeface="Roboto"/>
                <a:ea typeface="Roboto"/>
                <a:cs typeface="Roboto"/>
                <a:sym typeface="Roboto"/>
              </a:rPr>
              <a:t>Data security controls, identifying and classifying information and assets</a:t>
            </a:r>
            <a:endParaRPr sz="1100">
              <a:latin typeface="Roboto"/>
              <a:ea typeface="Roboto"/>
              <a:cs typeface="Roboto"/>
              <a:sym typeface="Roboto"/>
            </a:endParaRPr>
          </a:p>
        </p:txBody>
      </p:sp>
      <p:sp>
        <p:nvSpPr>
          <p:cNvPr id="2430" name="Google Shape;2430;p127"/>
          <p:cNvSpPr/>
          <p:nvPr/>
        </p:nvSpPr>
        <p:spPr>
          <a:xfrm>
            <a:off x="4975200" y="1794215"/>
            <a:ext cx="3819600" cy="440100"/>
          </a:xfrm>
          <a:prstGeom prst="roundRect">
            <a:avLst>
              <a:gd fmla="val 16667" name="adj"/>
            </a:avLst>
          </a:prstGeom>
          <a:solidFill>
            <a:srgbClr val="F3F3F3"/>
          </a:solidFill>
          <a:ln cap="flat" cmpd="sng" w="19050">
            <a:solidFill>
              <a:srgbClr val="F6B62A"/>
            </a:solidFill>
            <a:prstDash val="solid"/>
            <a:round/>
            <a:headEnd len="sm" w="sm" type="none"/>
            <a:tailEnd len="sm" w="sm" type="none"/>
          </a:ln>
        </p:spPr>
        <p:txBody>
          <a:bodyPr anchorCtr="0" anchor="ctr" bIns="91425" lIns="91425" spcFirstLastPara="1" rIns="0" wrap="square" tIns="91425">
            <a:noAutofit/>
          </a:bodyPr>
          <a:lstStyle/>
          <a:p>
            <a:pPr indent="0" lvl="0" marL="0" rtl="0" algn="l">
              <a:lnSpc>
                <a:spcPct val="90000"/>
              </a:lnSpc>
              <a:spcBef>
                <a:spcPts val="0"/>
              </a:spcBef>
              <a:spcAft>
                <a:spcPts val="0"/>
              </a:spcAft>
              <a:buNone/>
            </a:pPr>
            <a:r>
              <a:rPr lang="en" sz="1100">
                <a:latin typeface="Roboto"/>
                <a:ea typeface="Roboto"/>
                <a:cs typeface="Roboto"/>
                <a:sym typeface="Roboto"/>
              </a:rPr>
              <a:t>Vulnerabilities in web-based, mobile, and embedded systems, secure design principles</a:t>
            </a:r>
            <a:endParaRPr sz="1100">
              <a:latin typeface="Roboto"/>
              <a:ea typeface="Roboto"/>
              <a:cs typeface="Roboto"/>
              <a:sym typeface="Roboto"/>
            </a:endParaRPr>
          </a:p>
        </p:txBody>
      </p:sp>
      <p:sp>
        <p:nvSpPr>
          <p:cNvPr id="2431" name="Google Shape;2431;p127"/>
          <p:cNvSpPr/>
          <p:nvPr/>
        </p:nvSpPr>
        <p:spPr>
          <a:xfrm>
            <a:off x="4975200" y="2318160"/>
            <a:ext cx="3819600" cy="440100"/>
          </a:xfrm>
          <a:prstGeom prst="roundRect">
            <a:avLst>
              <a:gd fmla="val 16667" name="adj"/>
            </a:avLst>
          </a:prstGeom>
          <a:solidFill>
            <a:srgbClr val="F3F3F3"/>
          </a:solidFill>
          <a:ln cap="flat" cmpd="sng" w="19050">
            <a:solidFill>
              <a:srgbClr val="2B9F5D"/>
            </a:solidFill>
            <a:prstDash val="solid"/>
            <a:round/>
            <a:headEnd len="sm" w="sm" type="none"/>
            <a:tailEnd len="sm" w="sm" type="none"/>
          </a:ln>
        </p:spPr>
        <p:txBody>
          <a:bodyPr anchorCtr="0" anchor="ctr" bIns="91425" lIns="91425" spcFirstLastPara="1" rIns="0" wrap="square" tIns="91425">
            <a:noAutofit/>
          </a:bodyPr>
          <a:lstStyle/>
          <a:p>
            <a:pPr indent="0" lvl="0" marL="0" rtl="0" algn="l">
              <a:lnSpc>
                <a:spcPct val="90000"/>
              </a:lnSpc>
              <a:spcBef>
                <a:spcPts val="0"/>
              </a:spcBef>
              <a:spcAft>
                <a:spcPts val="0"/>
              </a:spcAft>
              <a:buNone/>
            </a:pPr>
            <a:r>
              <a:rPr lang="en" sz="1100">
                <a:latin typeface="Roboto"/>
                <a:ea typeface="Roboto"/>
                <a:cs typeface="Roboto"/>
                <a:sym typeface="Roboto"/>
              </a:rPr>
              <a:t>Secure network components and architecture</a:t>
            </a:r>
            <a:endParaRPr sz="1100">
              <a:latin typeface="Roboto"/>
              <a:ea typeface="Roboto"/>
              <a:cs typeface="Roboto"/>
              <a:sym typeface="Roboto"/>
            </a:endParaRPr>
          </a:p>
        </p:txBody>
      </p:sp>
      <p:sp>
        <p:nvSpPr>
          <p:cNvPr id="2432" name="Google Shape;2432;p127"/>
          <p:cNvSpPr/>
          <p:nvPr/>
        </p:nvSpPr>
        <p:spPr>
          <a:xfrm>
            <a:off x="4975200" y="2842105"/>
            <a:ext cx="3819600" cy="440100"/>
          </a:xfrm>
          <a:prstGeom prst="roundRect">
            <a:avLst>
              <a:gd fmla="val 16667" name="adj"/>
            </a:avLst>
          </a:prstGeom>
          <a:solidFill>
            <a:srgbClr val="F3F3F3"/>
          </a:solidFill>
          <a:ln cap="flat" cmpd="sng" w="19050">
            <a:solidFill>
              <a:srgbClr val="A04E9E"/>
            </a:solidFill>
            <a:prstDash val="solid"/>
            <a:round/>
            <a:headEnd len="sm" w="sm" type="none"/>
            <a:tailEnd len="sm" w="sm" type="none"/>
          </a:ln>
        </p:spPr>
        <p:txBody>
          <a:bodyPr anchorCtr="0" anchor="ctr" bIns="91425" lIns="91425" spcFirstLastPara="1" rIns="0" wrap="square" tIns="91425">
            <a:noAutofit/>
          </a:bodyPr>
          <a:lstStyle/>
          <a:p>
            <a:pPr indent="0" lvl="0" marL="0" rtl="0" algn="l">
              <a:lnSpc>
                <a:spcPct val="90000"/>
              </a:lnSpc>
              <a:spcBef>
                <a:spcPts val="0"/>
              </a:spcBef>
              <a:spcAft>
                <a:spcPts val="0"/>
              </a:spcAft>
              <a:buNone/>
            </a:pPr>
            <a:r>
              <a:rPr lang="en" sz="1100">
                <a:latin typeface="Roboto"/>
                <a:ea typeface="Roboto"/>
                <a:cs typeface="Roboto"/>
                <a:sym typeface="Roboto"/>
              </a:rPr>
              <a:t>Physical and logical access security, identification and authentication of services and devices</a:t>
            </a:r>
            <a:endParaRPr sz="1100">
              <a:latin typeface="Roboto"/>
              <a:ea typeface="Roboto"/>
              <a:cs typeface="Roboto"/>
              <a:sym typeface="Roboto"/>
            </a:endParaRPr>
          </a:p>
        </p:txBody>
      </p:sp>
      <p:sp>
        <p:nvSpPr>
          <p:cNvPr id="2433" name="Google Shape;2433;p127"/>
          <p:cNvSpPr/>
          <p:nvPr/>
        </p:nvSpPr>
        <p:spPr>
          <a:xfrm>
            <a:off x="4975200" y="3366050"/>
            <a:ext cx="3819600" cy="440100"/>
          </a:xfrm>
          <a:prstGeom prst="roundRect">
            <a:avLst>
              <a:gd fmla="val 16667" name="adj"/>
            </a:avLst>
          </a:prstGeom>
          <a:solidFill>
            <a:srgbClr val="F3F3F3"/>
          </a:solidFill>
          <a:ln cap="flat" cmpd="sng" w="19050">
            <a:solidFill>
              <a:srgbClr val="28ACC0"/>
            </a:solidFill>
            <a:prstDash val="solid"/>
            <a:round/>
            <a:headEnd len="sm" w="sm" type="none"/>
            <a:tailEnd len="sm" w="sm" type="none"/>
          </a:ln>
        </p:spPr>
        <p:txBody>
          <a:bodyPr anchorCtr="0" anchor="ctr" bIns="91425" lIns="91425" spcFirstLastPara="1" rIns="0" wrap="square" tIns="91425">
            <a:noAutofit/>
          </a:bodyPr>
          <a:lstStyle/>
          <a:p>
            <a:pPr indent="0" lvl="0" marL="0" rtl="0" algn="l">
              <a:lnSpc>
                <a:spcPct val="90000"/>
              </a:lnSpc>
              <a:spcBef>
                <a:spcPts val="0"/>
              </a:spcBef>
              <a:spcAft>
                <a:spcPts val="0"/>
              </a:spcAft>
              <a:buNone/>
            </a:pPr>
            <a:r>
              <a:rPr lang="en" sz="1100">
                <a:latin typeface="Roboto"/>
                <a:ea typeface="Roboto"/>
                <a:cs typeface="Roboto"/>
                <a:sym typeface="Roboto"/>
              </a:rPr>
              <a:t>Security control testing, security audits</a:t>
            </a:r>
            <a:endParaRPr sz="1100">
              <a:latin typeface="Roboto"/>
              <a:ea typeface="Roboto"/>
              <a:cs typeface="Roboto"/>
              <a:sym typeface="Roboto"/>
            </a:endParaRPr>
          </a:p>
        </p:txBody>
      </p:sp>
      <p:sp>
        <p:nvSpPr>
          <p:cNvPr id="2434" name="Google Shape;2434;p127"/>
          <p:cNvSpPr/>
          <p:nvPr/>
        </p:nvSpPr>
        <p:spPr>
          <a:xfrm>
            <a:off x="4975200" y="3889996"/>
            <a:ext cx="3819600" cy="440100"/>
          </a:xfrm>
          <a:prstGeom prst="roundRect">
            <a:avLst>
              <a:gd fmla="val 16667" name="adj"/>
            </a:avLst>
          </a:prstGeom>
          <a:solidFill>
            <a:srgbClr val="F3F3F3"/>
          </a:solidFill>
          <a:ln cap="flat" cmpd="sng" w="19050">
            <a:solidFill>
              <a:srgbClr val="AFCA54"/>
            </a:solidFill>
            <a:prstDash val="solid"/>
            <a:round/>
            <a:headEnd len="sm" w="sm" type="none"/>
            <a:tailEnd len="sm" w="sm" type="none"/>
          </a:ln>
        </p:spPr>
        <p:txBody>
          <a:bodyPr anchorCtr="0" anchor="ctr" bIns="91425" lIns="91425" spcFirstLastPara="1" rIns="0" wrap="square" tIns="91425">
            <a:noAutofit/>
          </a:bodyPr>
          <a:lstStyle/>
          <a:p>
            <a:pPr indent="0" lvl="0" marL="0" rtl="0" algn="l">
              <a:lnSpc>
                <a:spcPct val="90000"/>
              </a:lnSpc>
              <a:spcBef>
                <a:spcPts val="0"/>
              </a:spcBef>
              <a:spcAft>
                <a:spcPts val="0"/>
              </a:spcAft>
              <a:buNone/>
            </a:pPr>
            <a:r>
              <a:rPr lang="en" sz="1100">
                <a:latin typeface="Roboto"/>
                <a:ea typeface="Roboto"/>
                <a:cs typeface="Roboto"/>
                <a:sym typeface="Roboto"/>
              </a:rPr>
              <a:t>Incident management, disaster recovery plans</a:t>
            </a:r>
            <a:endParaRPr sz="1100">
              <a:latin typeface="Roboto"/>
              <a:ea typeface="Roboto"/>
              <a:cs typeface="Roboto"/>
              <a:sym typeface="Roboto"/>
            </a:endParaRPr>
          </a:p>
        </p:txBody>
      </p:sp>
      <p:sp>
        <p:nvSpPr>
          <p:cNvPr id="2435" name="Google Shape;2435;p127"/>
          <p:cNvSpPr/>
          <p:nvPr/>
        </p:nvSpPr>
        <p:spPr>
          <a:xfrm>
            <a:off x="4975200" y="4413950"/>
            <a:ext cx="3819600" cy="440100"/>
          </a:xfrm>
          <a:prstGeom prst="roundRect">
            <a:avLst>
              <a:gd fmla="val 16667" name="adj"/>
            </a:avLst>
          </a:prstGeom>
          <a:solidFill>
            <a:srgbClr val="F3F3F3"/>
          </a:solidFill>
          <a:ln cap="flat" cmpd="sng" w="19050">
            <a:solidFill>
              <a:srgbClr val="FF7083"/>
            </a:solidFill>
            <a:prstDash val="solid"/>
            <a:round/>
            <a:headEnd len="sm" w="sm" type="none"/>
            <a:tailEnd len="sm" w="sm" type="none"/>
          </a:ln>
        </p:spPr>
        <p:txBody>
          <a:bodyPr anchorCtr="0" anchor="ctr" bIns="91425" lIns="91425" spcFirstLastPara="1" rIns="0" wrap="square" tIns="91425">
            <a:noAutofit/>
          </a:bodyPr>
          <a:lstStyle/>
          <a:p>
            <a:pPr indent="0" lvl="0" marL="0" rtl="0" algn="l">
              <a:lnSpc>
                <a:spcPct val="90000"/>
              </a:lnSpc>
              <a:spcBef>
                <a:spcPts val="0"/>
              </a:spcBef>
              <a:spcAft>
                <a:spcPts val="0"/>
              </a:spcAft>
              <a:buNone/>
            </a:pPr>
            <a:r>
              <a:rPr lang="en" sz="1100">
                <a:latin typeface="Roboto"/>
                <a:ea typeface="Roboto"/>
                <a:cs typeface="Roboto"/>
                <a:sym typeface="Roboto"/>
              </a:rPr>
              <a:t>S</a:t>
            </a:r>
            <a:r>
              <a:rPr lang="en" sz="1100">
                <a:latin typeface="Roboto"/>
                <a:ea typeface="Roboto"/>
                <a:cs typeface="Roboto"/>
                <a:sym typeface="Roboto"/>
              </a:rPr>
              <a:t>ecurity in the software development lifecycle, security of acquired software</a:t>
            </a:r>
            <a:endParaRPr sz="1100">
              <a:latin typeface="Roboto"/>
              <a:ea typeface="Roboto"/>
              <a:cs typeface="Roboto"/>
              <a:sym typeface="Roboto"/>
            </a:endParaRPr>
          </a:p>
        </p:txBody>
      </p:sp>
      <p:sp>
        <p:nvSpPr>
          <p:cNvPr id="2436" name="Google Shape;2436;p127"/>
          <p:cNvSpPr/>
          <p:nvPr/>
        </p:nvSpPr>
        <p:spPr>
          <a:xfrm>
            <a:off x="1181575" y="746400"/>
            <a:ext cx="3416700" cy="440100"/>
          </a:xfrm>
          <a:prstGeom prst="roundRect">
            <a:avLst>
              <a:gd fmla="val 16667" name="adj"/>
            </a:avLst>
          </a:prstGeom>
          <a:solidFill>
            <a:srgbClr val="F3F3F3"/>
          </a:solidFill>
          <a:ln cap="flat" cmpd="sng" w="19050">
            <a:solidFill>
              <a:srgbClr val="517BB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Security and Risk Management</a:t>
            </a:r>
            <a:endParaRPr>
              <a:latin typeface="Roboto"/>
              <a:ea typeface="Roboto"/>
              <a:cs typeface="Roboto"/>
              <a:sym typeface="Roboto"/>
            </a:endParaRPr>
          </a:p>
        </p:txBody>
      </p:sp>
      <p:grpSp>
        <p:nvGrpSpPr>
          <p:cNvPr id="2437" name="Google Shape;2437;p127"/>
          <p:cNvGrpSpPr/>
          <p:nvPr/>
        </p:nvGrpSpPr>
        <p:grpSpPr>
          <a:xfrm>
            <a:off x="287725" y="746328"/>
            <a:ext cx="775579" cy="440296"/>
            <a:chOff x="457200" y="1466425"/>
            <a:chExt cx="776900" cy="486300"/>
          </a:xfrm>
        </p:grpSpPr>
        <p:sp>
          <p:nvSpPr>
            <p:cNvPr id="2438" name="Google Shape;2438;p127"/>
            <p:cNvSpPr/>
            <p:nvPr/>
          </p:nvSpPr>
          <p:spPr>
            <a:xfrm>
              <a:off x="457200" y="1466425"/>
              <a:ext cx="695400" cy="486300"/>
            </a:xfrm>
            <a:prstGeom prst="roundRect">
              <a:avLst>
                <a:gd fmla="val 16667" name="adj"/>
              </a:avLst>
            </a:prstGeom>
            <a:solidFill>
              <a:srgbClr val="517B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39" name="Google Shape;2439;p127"/>
            <p:cNvSpPr/>
            <p:nvPr/>
          </p:nvSpPr>
          <p:spPr>
            <a:xfrm rot="5400000">
              <a:off x="973100" y="1624950"/>
              <a:ext cx="333375" cy="188625"/>
            </a:xfrm>
            <a:prstGeom prst="flowChartExtract">
              <a:avLst/>
            </a:prstGeom>
            <a:solidFill>
              <a:srgbClr val="517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40" name="Google Shape;2440;p127"/>
          <p:cNvSpPr/>
          <p:nvPr/>
        </p:nvSpPr>
        <p:spPr>
          <a:xfrm>
            <a:off x="1181575" y="1270345"/>
            <a:ext cx="3416700" cy="440100"/>
          </a:xfrm>
          <a:prstGeom prst="roundRect">
            <a:avLst>
              <a:gd fmla="val 16667" name="adj"/>
            </a:avLst>
          </a:prstGeom>
          <a:solidFill>
            <a:srgbClr val="F3F3F3"/>
          </a:solidFill>
          <a:ln cap="flat" cmpd="sng" w="19050">
            <a:solidFill>
              <a:srgbClr val="E2433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Asset Security</a:t>
            </a:r>
            <a:endParaRPr>
              <a:latin typeface="Roboto"/>
              <a:ea typeface="Roboto"/>
              <a:cs typeface="Roboto"/>
              <a:sym typeface="Roboto"/>
            </a:endParaRPr>
          </a:p>
        </p:txBody>
      </p:sp>
      <p:grpSp>
        <p:nvGrpSpPr>
          <p:cNvPr id="2441" name="Google Shape;2441;p127"/>
          <p:cNvGrpSpPr/>
          <p:nvPr/>
        </p:nvGrpSpPr>
        <p:grpSpPr>
          <a:xfrm>
            <a:off x="287725" y="1270273"/>
            <a:ext cx="775579" cy="440296"/>
            <a:chOff x="457200" y="1466425"/>
            <a:chExt cx="776900" cy="486300"/>
          </a:xfrm>
        </p:grpSpPr>
        <p:sp>
          <p:nvSpPr>
            <p:cNvPr id="2442" name="Google Shape;2442;p127"/>
            <p:cNvSpPr/>
            <p:nvPr/>
          </p:nvSpPr>
          <p:spPr>
            <a:xfrm>
              <a:off x="457200" y="1466425"/>
              <a:ext cx="695400" cy="486300"/>
            </a:xfrm>
            <a:prstGeom prst="roundRect">
              <a:avLst>
                <a:gd fmla="val 16667" name="adj"/>
              </a:avLst>
            </a:prstGeom>
            <a:solidFill>
              <a:srgbClr val="E2433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43" name="Google Shape;2443;p127"/>
            <p:cNvSpPr/>
            <p:nvPr/>
          </p:nvSpPr>
          <p:spPr>
            <a:xfrm rot="5400000">
              <a:off x="973100" y="1624950"/>
              <a:ext cx="333375" cy="188625"/>
            </a:xfrm>
            <a:prstGeom prst="flowChartExtract">
              <a:avLst/>
            </a:prstGeom>
            <a:solidFill>
              <a:srgbClr val="E24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44" name="Google Shape;2444;p127"/>
          <p:cNvSpPr/>
          <p:nvPr/>
        </p:nvSpPr>
        <p:spPr>
          <a:xfrm>
            <a:off x="1181575" y="1794290"/>
            <a:ext cx="3416700" cy="440100"/>
          </a:xfrm>
          <a:prstGeom prst="roundRect">
            <a:avLst>
              <a:gd fmla="val 16667" name="adj"/>
            </a:avLst>
          </a:prstGeom>
          <a:solidFill>
            <a:srgbClr val="F3F3F3"/>
          </a:solidFill>
          <a:ln cap="flat" cmpd="sng" w="19050">
            <a:solidFill>
              <a:srgbClr val="F6B62A"/>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Security Architecture and Engineering</a:t>
            </a:r>
            <a:endParaRPr>
              <a:latin typeface="Roboto"/>
              <a:ea typeface="Roboto"/>
              <a:cs typeface="Roboto"/>
              <a:sym typeface="Roboto"/>
            </a:endParaRPr>
          </a:p>
        </p:txBody>
      </p:sp>
      <p:grpSp>
        <p:nvGrpSpPr>
          <p:cNvPr id="2445" name="Google Shape;2445;p127"/>
          <p:cNvGrpSpPr/>
          <p:nvPr/>
        </p:nvGrpSpPr>
        <p:grpSpPr>
          <a:xfrm>
            <a:off x="287725" y="1794218"/>
            <a:ext cx="775579" cy="440296"/>
            <a:chOff x="457200" y="1466425"/>
            <a:chExt cx="776900" cy="486300"/>
          </a:xfrm>
        </p:grpSpPr>
        <p:sp>
          <p:nvSpPr>
            <p:cNvPr id="2446" name="Google Shape;2446;p127"/>
            <p:cNvSpPr/>
            <p:nvPr/>
          </p:nvSpPr>
          <p:spPr>
            <a:xfrm>
              <a:off x="457200" y="1466425"/>
              <a:ext cx="695400" cy="486300"/>
            </a:xfrm>
            <a:prstGeom prst="roundRect">
              <a:avLst>
                <a:gd fmla="val 16667" name="adj"/>
              </a:avLst>
            </a:prstGeom>
            <a:solidFill>
              <a:srgbClr val="F6B62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7" name="Google Shape;2447;p127"/>
            <p:cNvSpPr/>
            <p:nvPr/>
          </p:nvSpPr>
          <p:spPr>
            <a:xfrm rot="5400000">
              <a:off x="973100" y="1624950"/>
              <a:ext cx="333375" cy="188625"/>
            </a:xfrm>
            <a:prstGeom prst="flowChartExtract">
              <a:avLst/>
            </a:prstGeom>
            <a:solidFill>
              <a:srgbClr val="F6B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48" name="Google Shape;2448;p127"/>
          <p:cNvSpPr/>
          <p:nvPr/>
        </p:nvSpPr>
        <p:spPr>
          <a:xfrm>
            <a:off x="1181575" y="2318235"/>
            <a:ext cx="3416700" cy="440100"/>
          </a:xfrm>
          <a:prstGeom prst="roundRect">
            <a:avLst>
              <a:gd fmla="val 16667" name="adj"/>
            </a:avLst>
          </a:prstGeom>
          <a:solidFill>
            <a:srgbClr val="F3F3F3"/>
          </a:solidFill>
          <a:ln cap="flat" cmpd="sng" w="19050">
            <a:solidFill>
              <a:srgbClr val="2B9F5D"/>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Communication and Network Security</a:t>
            </a:r>
            <a:endParaRPr>
              <a:latin typeface="Roboto"/>
              <a:ea typeface="Roboto"/>
              <a:cs typeface="Roboto"/>
              <a:sym typeface="Roboto"/>
            </a:endParaRPr>
          </a:p>
        </p:txBody>
      </p:sp>
      <p:grpSp>
        <p:nvGrpSpPr>
          <p:cNvPr id="2449" name="Google Shape;2449;p127"/>
          <p:cNvGrpSpPr/>
          <p:nvPr/>
        </p:nvGrpSpPr>
        <p:grpSpPr>
          <a:xfrm>
            <a:off x="287725" y="2318162"/>
            <a:ext cx="775579" cy="440296"/>
            <a:chOff x="457200" y="1466425"/>
            <a:chExt cx="776900" cy="486300"/>
          </a:xfrm>
        </p:grpSpPr>
        <p:sp>
          <p:nvSpPr>
            <p:cNvPr id="2450" name="Google Shape;2450;p127"/>
            <p:cNvSpPr/>
            <p:nvPr/>
          </p:nvSpPr>
          <p:spPr>
            <a:xfrm>
              <a:off x="457200" y="1466425"/>
              <a:ext cx="695400" cy="486300"/>
            </a:xfrm>
            <a:prstGeom prst="roundRect">
              <a:avLst>
                <a:gd fmla="val 16667" name="adj"/>
              </a:avLst>
            </a:prstGeom>
            <a:solidFill>
              <a:srgbClr val="2B9F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51" name="Google Shape;2451;p127"/>
            <p:cNvSpPr/>
            <p:nvPr/>
          </p:nvSpPr>
          <p:spPr>
            <a:xfrm rot="5400000">
              <a:off x="973100" y="1624950"/>
              <a:ext cx="333375" cy="188625"/>
            </a:xfrm>
            <a:prstGeom prst="flowChartExtract">
              <a:avLst/>
            </a:prstGeom>
            <a:solidFill>
              <a:srgbClr val="2B9F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52" name="Google Shape;2452;p127"/>
          <p:cNvSpPr/>
          <p:nvPr/>
        </p:nvSpPr>
        <p:spPr>
          <a:xfrm>
            <a:off x="1181575" y="2842180"/>
            <a:ext cx="3416700" cy="440100"/>
          </a:xfrm>
          <a:prstGeom prst="roundRect">
            <a:avLst>
              <a:gd fmla="val 16667" name="adj"/>
            </a:avLst>
          </a:prstGeom>
          <a:solidFill>
            <a:srgbClr val="F3F3F3"/>
          </a:solidFill>
          <a:ln cap="flat" cmpd="sng" w="19050">
            <a:solidFill>
              <a:srgbClr val="A04E9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Identity Access and Management</a:t>
            </a:r>
            <a:endParaRPr>
              <a:latin typeface="Roboto"/>
              <a:ea typeface="Roboto"/>
              <a:cs typeface="Roboto"/>
              <a:sym typeface="Roboto"/>
            </a:endParaRPr>
          </a:p>
        </p:txBody>
      </p:sp>
      <p:grpSp>
        <p:nvGrpSpPr>
          <p:cNvPr id="2453" name="Google Shape;2453;p127"/>
          <p:cNvGrpSpPr/>
          <p:nvPr/>
        </p:nvGrpSpPr>
        <p:grpSpPr>
          <a:xfrm>
            <a:off x="287725" y="2842107"/>
            <a:ext cx="775579" cy="440296"/>
            <a:chOff x="457200" y="1466425"/>
            <a:chExt cx="776900" cy="486300"/>
          </a:xfrm>
        </p:grpSpPr>
        <p:sp>
          <p:nvSpPr>
            <p:cNvPr id="2454" name="Google Shape;2454;p127"/>
            <p:cNvSpPr/>
            <p:nvPr/>
          </p:nvSpPr>
          <p:spPr>
            <a:xfrm>
              <a:off x="457200" y="1466425"/>
              <a:ext cx="695400" cy="486300"/>
            </a:xfrm>
            <a:prstGeom prst="roundRect">
              <a:avLst>
                <a:gd fmla="val 16667" name="adj"/>
              </a:avLst>
            </a:prstGeom>
            <a:solidFill>
              <a:srgbClr val="A04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55" name="Google Shape;2455;p127"/>
            <p:cNvSpPr/>
            <p:nvPr/>
          </p:nvSpPr>
          <p:spPr>
            <a:xfrm rot="5400000">
              <a:off x="973100" y="1624950"/>
              <a:ext cx="333375" cy="188625"/>
            </a:xfrm>
            <a:prstGeom prst="flowChartExtract">
              <a:avLst/>
            </a:prstGeom>
            <a:solidFill>
              <a:srgbClr val="A04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56" name="Google Shape;2456;p127"/>
          <p:cNvSpPr/>
          <p:nvPr/>
        </p:nvSpPr>
        <p:spPr>
          <a:xfrm>
            <a:off x="1181575" y="3366125"/>
            <a:ext cx="3416700" cy="440100"/>
          </a:xfrm>
          <a:prstGeom prst="roundRect">
            <a:avLst>
              <a:gd fmla="val 16667" name="adj"/>
            </a:avLst>
          </a:prstGeom>
          <a:solidFill>
            <a:srgbClr val="F3F3F3"/>
          </a:solidFill>
          <a:ln cap="flat" cmpd="sng" w="19050">
            <a:solidFill>
              <a:srgbClr val="28ACC0"/>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Assessment and Testing</a:t>
            </a:r>
            <a:endParaRPr>
              <a:latin typeface="Roboto"/>
              <a:ea typeface="Roboto"/>
              <a:cs typeface="Roboto"/>
              <a:sym typeface="Roboto"/>
            </a:endParaRPr>
          </a:p>
        </p:txBody>
      </p:sp>
      <p:grpSp>
        <p:nvGrpSpPr>
          <p:cNvPr id="2457" name="Google Shape;2457;p127"/>
          <p:cNvGrpSpPr/>
          <p:nvPr/>
        </p:nvGrpSpPr>
        <p:grpSpPr>
          <a:xfrm>
            <a:off x="287725" y="3366052"/>
            <a:ext cx="775579" cy="440296"/>
            <a:chOff x="457200" y="1466425"/>
            <a:chExt cx="776900" cy="486300"/>
          </a:xfrm>
        </p:grpSpPr>
        <p:sp>
          <p:nvSpPr>
            <p:cNvPr id="2458" name="Google Shape;2458;p127"/>
            <p:cNvSpPr/>
            <p:nvPr/>
          </p:nvSpPr>
          <p:spPr>
            <a:xfrm>
              <a:off x="457200" y="1466425"/>
              <a:ext cx="695400" cy="486300"/>
            </a:xfrm>
            <a:prstGeom prst="roundRect">
              <a:avLst>
                <a:gd fmla="val 16667" name="adj"/>
              </a:avLst>
            </a:prstGeom>
            <a:solidFill>
              <a:srgbClr val="28AC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59" name="Google Shape;2459;p127"/>
            <p:cNvSpPr/>
            <p:nvPr/>
          </p:nvSpPr>
          <p:spPr>
            <a:xfrm rot="5400000">
              <a:off x="973100" y="1624950"/>
              <a:ext cx="333375" cy="188625"/>
            </a:xfrm>
            <a:prstGeom prst="flowChartExtract">
              <a:avLst/>
            </a:prstGeom>
            <a:solidFill>
              <a:srgbClr val="28AC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60" name="Google Shape;2460;p127"/>
          <p:cNvSpPr/>
          <p:nvPr/>
        </p:nvSpPr>
        <p:spPr>
          <a:xfrm>
            <a:off x="1181575" y="3890071"/>
            <a:ext cx="3416700" cy="440100"/>
          </a:xfrm>
          <a:prstGeom prst="roundRect">
            <a:avLst>
              <a:gd fmla="val 16667" name="adj"/>
            </a:avLst>
          </a:prstGeom>
          <a:solidFill>
            <a:srgbClr val="F3F3F3"/>
          </a:solidFill>
          <a:ln cap="flat" cmpd="sng" w="19050">
            <a:solidFill>
              <a:srgbClr val="AFCA54"/>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Security Operations</a:t>
            </a:r>
            <a:endParaRPr>
              <a:latin typeface="Roboto"/>
              <a:ea typeface="Roboto"/>
              <a:cs typeface="Roboto"/>
              <a:sym typeface="Roboto"/>
            </a:endParaRPr>
          </a:p>
        </p:txBody>
      </p:sp>
      <p:grpSp>
        <p:nvGrpSpPr>
          <p:cNvPr id="2461" name="Google Shape;2461;p127"/>
          <p:cNvGrpSpPr/>
          <p:nvPr/>
        </p:nvGrpSpPr>
        <p:grpSpPr>
          <a:xfrm>
            <a:off x="287725" y="3889997"/>
            <a:ext cx="775579" cy="440296"/>
            <a:chOff x="457200" y="1466425"/>
            <a:chExt cx="776900" cy="486300"/>
          </a:xfrm>
        </p:grpSpPr>
        <p:sp>
          <p:nvSpPr>
            <p:cNvPr id="2462" name="Google Shape;2462;p127"/>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07</a:t>
              </a:r>
              <a:endParaRPr sz="3000">
                <a:solidFill>
                  <a:srgbClr val="FFFFFF"/>
                </a:solidFill>
                <a:latin typeface="Roboto Thin"/>
                <a:ea typeface="Roboto Thin"/>
                <a:cs typeface="Roboto Thin"/>
                <a:sym typeface="Roboto Thin"/>
              </a:endParaRPr>
            </a:p>
          </p:txBody>
        </p:sp>
        <p:sp>
          <p:nvSpPr>
            <p:cNvPr id="2463" name="Google Shape;2463;p127"/>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64" name="Google Shape;2464;p127"/>
          <p:cNvSpPr/>
          <p:nvPr/>
        </p:nvSpPr>
        <p:spPr>
          <a:xfrm>
            <a:off x="1181575" y="4414025"/>
            <a:ext cx="3416700" cy="440100"/>
          </a:xfrm>
          <a:prstGeom prst="roundRect">
            <a:avLst>
              <a:gd fmla="val 16667" name="adj"/>
            </a:avLst>
          </a:prstGeom>
          <a:solidFill>
            <a:srgbClr val="F3F3F3"/>
          </a:solidFill>
          <a:ln cap="flat" cmpd="sng" w="19050">
            <a:solidFill>
              <a:srgbClr val="FF7083"/>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Software Development Security</a:t>
            </a:r>
            <a:endParaRPr>
              <a:latin typeface="Roboto"/>
              <a:ea typeface="Roboto"/>
              <a:cs typeface="Roboto"/>
              <a:sym typeface="Roboto"/>
            </a:endParaRPr>
          </a:p>
        </p:txBody>
      </p:sp>
      <p:grpSp>
        <p:nvGrpSpPr>
          <p:cNvPr id="2465" name="Google Shape;2465;p127"/>
          <p:cNvGrpSpPr/>
          <p:nvPr/>
        </p:nvGrpSpPr>
        <p:grpSpPr>
          <a:xfrm>
            <a:off x="287725" y="4413941"/>
            <a:ext cx="775579" cy="440296"/>
            <a:chOff x="457200" y="1466425"/>
            <a:chExt cx="776900" cy="486300"/>
          </a:xfrm>
        </p:grpSpPr>
        <p:sp>
          <p:nvSpPr>
            <p:cNvPr id="2466" name="Google Shape;2466;p127"/>
            <p:cNvSpPr/>
            <p:nvPr/>
          </p:nvSpPr>
          <p:spPr>
            <a:xfrm>
              <a:off x="457200" y="1466425"/>
              <a:ext cx="695400" cy="486300"/>
            </a:xfrm>
            <a:prstGeom prst="roundRect">
              <a:avLst>
                <a:gd fmla="val 16667" name="adj"/>
              </a:avLst>
            </a:prstGeom>
            <a:solidFill>
              <a:srgbClr val="FF708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08</a:t>
              </a:r>
              <a:endParaRPr sz="3000">
                <a:solidFill>
                  <a:srgbClr val="FFFFFF"/>
                </a:solidFill>
                <a:latin typeface="Roboto Thin"/>
                <a:ea typeface="Roboto Thin"/>
                <a:cs typeface="Roboto Thin"/>
                <a:sym typeface="Roboto Thin"/>
              </a:endParaRPr>
            </a:p>
          </p:txBody>
        </p:sp>
        <p:sp>
          <p:nvSpPr>
            <p:cNvPr id="2467" name="Google Shape;2467;p127"/>
            <p:cNvSpPr/>
            <p:nvPr/>
          </p:nvSpPr>
          <p:spPr>
            <a:xfrm rot="5400000">
              <a:off x="973100" y="1624950"/>
              <a:ext cx="333375" cy="188625"/>
            </a:xfrm>
            <a:prstGeom prst="flowChartExtract">
              <a:avLst/>
            </a:prstGeom>
            <a:solidFill>
              <a:srgbClr val="FF7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468" name="Google Shape;2468;p127"/>
          <p:cNvSpPr txBox="1"/>
          <p:nvPr>
            <p:ph idx="1" type="subTitle"/>
          </p:nvPr>
        </p:nvSpPr>
        <p:spPr>
          <a:xfrm>
            <a:off x="0" y="218775"/>
            <a:ext cx="4438200" cy="364800"/>
          </a:xfrm>
          <a:prstGeom prst="rect">
            <a:avLst/>
          </a:prstGeom>
        </p:spPr>
        <p:txBody>
          <a:bodyPr anchorCtr="0" anchor="t" bIns="0" lIns="2743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Domain </a:t>
            </a:r>
            <a:r>
              <a:rPr lang="en">
                <a:latin typeface="Roboto Medium"/>
                <a:ea typeface="Roboto Medium"/>
                <a:cs typeface="Roboto Medium"/>
                <a:sym typeface="Roboto Medium"/>
              </a:rPr>
              <a:t>Distribution</a:t>
            </a:r>
            <a:endParaRPr>
              <a:latin typeface="Roboto Medium"/>
              <a:ea typeface="Roboto Medium"/>
              <a:cs typeface="Roboto Medium"/>
              <a:sym typeface="Roboto Medium"/>
            </a:endParaRPr>
          </a:p>
        </p:txBody>
      </p:sp>
      <p:sp>
        <p:nvSpPr>
          <p:cNvPr id="2469" name="Google Shape;2469;p127"/>
          <p:cNvSpPr txBox="1"/>
          <p:nvPr>
            <p:ph idx="1" type="subTitle"/>
          </p:nvPr>
        </p:nvSpPr>
        <p:spPr>
          <a:xfrm>
            <a:off x="4437750" y="218775"/>
            <a:ext cx="4438200" cy="3648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Topics include:</a:t>
            </a:r>
            <a:endParaRPr>
              <a:latin typeface="Roboto Medium"/>
              <a:ea typeface="Roboto Medium"/>
              <a:cs typeface="Roboto Medium"/>
              <a:sym typeface="Roboto Medium"/>
            </a:endParaRPr>
          </a:p>
        </p:txBody>
      </p:sp>
      <p:sp>
        <p:nvSpPr>
          <p:cNvPr id="2470" name="Google Shape;2470;p127"/>
          <p:cNvSpPr/>
          <p:nvPr/>
        </p:nvSpPr>
        <p:spPr>
          <a:xfrm>
            <a:off x="4598263" y="833025"/>
            <a:ext cx="208500" cy="276300"/>
          </a:xfrm>
          <a:prstGeom prst="homePlate">
            <a:avLst>
              <a:gd fmla="val 50000" name="adj"/>
            </a:avLst>
          </a:prstGeom>
          <a:solidFill>
            <a:srgbClr val="517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27"/>
          <p:cNvSpPr/>
          <p:nvPr/>
        </p:nvSpPr>
        <p:spPr>
          <a:xfrm>
            <a:off x="4598263" y="1352150"/>
            <a:ext cx="208500" cy="276300"/>
          </a:xfrm>
          <a:prstGeom prst="homePlate">
            <a:avLst>
              <a:gd fmla="val 50000" name="adj"/>
            </a:avLst>
          </a:prstGeom>
          <a:solidFill>
            <a:srgbClr val="E24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27"/>
          <p:cNvSpPr/>
          <p:nvPr/>
        </p:nvSpPr>
        <p:spPr>
          <a:xfrm>
            <a:off x="4598263" y="1890950"/>
            <a:ext cx="208500" cy="276300"/>
          </a:xfrm>
          <a:prstGeom prst="homePlate">
            <a:avLst>
              <a:gd fmla="val 50000" name="adj"/>
            </a:avLst>
          </a:prstGeom>
          <a:solidFill>
            <a:srgbClr val="F6B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27"/>
          <p:cNvSpPr/>
          <p:nvPr/>
        </p:nvSpPr>
        <p:spPr>
          <a:xfrm>
            <a:off x="4598263" y="2400125"/>
            <a:ext cx="208500" cy="276300"/>
          </a:xfrm>
          <a:prstGeom prst="homePlate">
            <a:avLst>
              <a:gd fmla="val 50000" name="adj"/>
            </a:avLst>
          </a:prstGeom>
          <a:solidFill>
            <a:srgbClr val="2B9F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27"/>
          <p:cNvSpPr/>
          <p:nvPr/>
        </p:nvSpPr>
        <p:spPr>
          <a:xfrm>
            <a:off x="4598263" y="2924075"/>
            <a:ext cx="208500" cy="276300"/>
          </a:xfrm>
          <a:prstGeom prst="homePlate">
            <a:avLst>
              <a:gd fmla="val 50000" name="adj"/>
            </a:avLst>
          </a:prstGeom>
          <a:solidFill>
            <a:srgbClr val="A04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27"/>
          <p:cNvSpPr/>
          <p:nvPr/>
        </p:nvSpPr>
        <p:spPr>
          <a:xfrm>
            <a:off x="4598263" y="3448000"/>
            <a:ext cx="208500" cy="276300"/>
          </a:xfrm>
          <a:prstGeom prst="homePlate">
            <a:avLst>
              <a:gd fmla="val 50000" name="adj"/>
            </a:avLst>
          </a:prstGeom>
          <a:solidFill>
            <a:srgbClr val="28AC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27"/>
          <p:cNvSpPr/>
          <p:nvPr/>
        </p:nvSpPr>
        <p:spPr>
          <a:xfrm>
            <a:off x="4598263" y="3971975"/>
            <a:ext cx="208500" cy="276300"/>
          </a:xfrm>
          <a:prstGeom prst="homePlat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27"/>
          <p:cNvSpPr/>
          <p:nvPr/>
        </p:nvSpPr>
        <p:spPr>
          <a:xfrm>
            <a:off x="4598263" y="4482025"/>
            <a:ext cx="208500" cy="276300"/>
          </a:xfrm>
          <a:prstGeom prst="homePlate">
            <a:avLst>
              <a:gd fmla="val 50000" name="adj"/>
            </a:avLst>
          </a:prstGeom>
          <a:solidFill>
            <a:srgbClr val="FF70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481" name="Shape 2481"/>
        <p:cNvGrpSpPr/>
        <p:nvPr/>
      </p:nvGrpSpPr>
      <p:grpSpPr>
        <a:xfrm>
          <a:off x="0" y="0"/>
          <a:ext cx="0" cy="0"/>
          <a:chOff x="0" y="0"/>
          <a:chExt cx="0" cy="0"/>
        </a:xfrm>
      </p:grpSpPr>
      <p:sp>
        <p:nvSpPr>
          <p:cNvPr id="2482" name="Google Shape;248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83" name="Google Shape;2483;p128"/>
          <p:cNvSpPr/>
          <p:nvPr/>
        </p:nvSpPr>
        <p:spPr>
          <a:xfrm>
            <a:off x="431625"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28"/>
          <p:cNvSpPr/>
          <p:nvPr/>
        </p:nvSpPr>
        <p:spPr>
          <a:xfrm>
            <a:off x="2547375"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28"/>
          <p:cNvSpPr/>
          <p:nvPr/>
        </p:nvSpPr>
        <p:spPr>
          <a:xfrm>
            <a:off x="4644450"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28"/>
          <p:cNvSpPr/>
          <p:nvPr/>
        </p:nvSpPr>
        <p:spPr>
          <a:xfrm>
            <a:off x="6758800" y="2020275"/>
            <a:ext cx="1954800" cy="195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2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CISSP</a:t>
            </a:r>
            <a:r>
              <a:rPr lang="en" sz="2400">
                <a:solidFill>
                  <a:srgbClr val="000000"/>
                </a:solidFill>
                <a:latin typeface="Roboto Medium"/>
                <a:ea typeface="Roboto Medium"/>
                <a:cs typeface="Roboto Medium"/>
                <a:sym typeface="Roboto Medium"/>
              </a:rPr>
              <a:t> Specs</a:t>
            </a:r>
            <a:endParaRPr sz="2400">
              <a:latin typeface="Roboto Medium"/>
              <a:ea typeface="Roboto Medium"/>
              <a:cs typeface="Roboto Medium"/>
              <a:sym typeface="Roboto Medium"/>
            </a:endParaRPr>
          </a:p>
        </p:txBody>
      </p:sp>
      <p:sp>
        <p:nvSpPr>
          <p:cNvPr id="2488" name="Google Shape;2488;p128"/>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t/>
            </a:r>
            <a:endParaRPr sz="1800">
              <a:latin typeface="Roboto"/>
              <a:ea typeface="Roboto"/>
              <a:cs typeface="Roboto"/>
              <a:sym typeface="Roboto"/>
            </a:endParaRPr>
          </a:p>
        </p:txBody>
      </p:sp>
      <p:sp>
        <p:nvSpPr>
          <p:cNvPr id="2489" name="Google Shape;2489;p12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2490" name="Google Shape;2490;p128"/>
          <p:cNvPicPr preferRelativeResize="0"/>
          <p:nvPr/>
        </p:nvPicPr>
        <p:blipFill>
          <a:blip r:embed="rId3">
            <a:alphaModFix/>
          </a:blip>
          <a:stretch>
            <a:fillRect/>
          </a:stretch>
        </p:blipFill>
        <p:spPr>
          <a:xfrm>
            <a:off x="152400" y="1486275"/>
            <a:ext cx="8839199" cy="3025417"/>
          </a:xfrm>
          <a:prstGeom prst="rect">
            <a:avLst/>
          </a:prstGeom>
          <a:noFill/>
          <a:ln>
            <a:noFill/>
          </a:ln>
        </p:spPr>
      </p:pic>
      <p:sp>
        <p:nvSpPr>
          <p:cNvPr id="2491" name="Google Shape;2491;p128"/>
          <p:cNvSpPr txBox="1"/>
          <p:nvPr/>
        </p:nvSpPr>
        <p:spPr>
          <a:xfrm>
            <a:off x="549975" y="2330925"/>
            <a:ext cx="17685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Light"/>
                <a:ea typeface="Roboto Light"/>
                <a:cs typeface="Roboto Light"/>
                <a:sym typeface="Roboto Light"/>
              </a:rPr>
              <a:t>The cost of the exam is $699.00</a:t>
            </a:r>
            <a:endParaRPr sz="1600">
              <a:latin typeface="Roboto Light"/>
              <a:ea typeface="Roboto Light"/>
              <a:cs typeface="Roboto Light"/>
              <a:sym typeface="Roboto Light"/>
            </a:endParaRPr>
          </a:p>
        </p:txBody>
      </p:sp>
      <p:sp>
        <p:nvSpPr>
          <p:cNvPr id="2492" name="Google Shape;2492;p128"/>
          <p:cNvSpPr txBox="1"/>
          <p:nvPr/>
        </p:nvSpPr>
        <p:spPr>
          <a:xfrm>
            <a:off x="2770875" y="2334338"/>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Roboto Light"/>
                <a:ea typeface="Roboto Light"/>
                <a:cs typeface="Roboto Light"/>
                <a:sym typeface="Roboto Light"/>
              </a:rPr>
              <a:t>The exam consists of 100-150 questions and </a:t>
            </a:r>
            <a:br>
              <a:rPr lang="en" sz="1600">
                <a:latin typeface="Roboto Light"/>
                <a:ea typeface="Roboto Light"/>
                <a:cs typeface="Roboto Light"/>
                <a:sym typeface="Roboto Light"/>
              </a:rPr>
            </a:br>
            <a:r>
              <a:rPr lang="en" sz="1600">
                <a:latin typeface="Roboto Light"/>
                <a:ea typeface="Roboto Light"/>
                <a:cs typeface="Roboto Light"/>
                <a:sym typeface="Roboto Light"/>
              </a:rPr>
              <a:t>is 3 hours long. </a:t>
            </a:r>
            <a:endParaRPr sz="1600">
              <a:latin typeface="Roboto Light"/>
              <a:ea typeface="Roboto Light"/>
              <a:cs typeface="Roboto Light"/>
              <a:sym typeface="Roboto Light"/>
            </a:endParaRPr>
          </a:p>
        </p:txBody>
      </p:sp>
      <p:sp>
        <p:nvSpPr>
          <p:cNvPr id="2493" name="Google Shape;2493;p128"/>
          <p:cNvSpPr txBox="1"/>
          <p:nvPr/>
        </p:nvSpPr>
        <p:spPr>
          <a:xfrm>
            <a:off x="4830650" y="2334350"/>
            <a:ext cx="17685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Light"/>
                <a:ea typeface="Roboto Light"/>
                <a:cs typeface="Roboto Light"/>
                <a:sym typeface="Roboto Light"/>
              </a:rPr>
              <a:t>The exam uses </a:t>
            </a:r>
            <a:r>
              <a:rPr lang="en" sz="1600">
                <a:latin typeface="Roboto Light"/>
                <a:ea typeface="Roboto Light"/>
                <a:cs typeface="Roboto Light"/>
                <a:sym typeface="Roboto Light"/>
              </a:rPr>
              <a:t>Computer</a:t>
            </a:r>
            <a:r>
              <a:rPr lang="en" sz="1600">
                <a:latin typeface="Roboto Light"/>
                <a:ea typeface="Roboto Light"/>
                <a:cs typeface="Roboto Light"/>
                <a:sym typeface="Roboto Light"/>
              </a:rPr>
              <a:t> Adaptive Testing (CAT).</a:t>
            </a:r>
            <a:endParaRPr sz="1600">
              <a:latin typeface="Roboto Light"/>
              <a:ea typeface="Roboto Light"/>
              <a:cs typeface="Roboto Light"/>
              <a:sym typeface="Roboto Light"/>
            </a:endParaRPr>
          </a:p>
        </p:txBody>
      </p:sp>
      <p:sp>
        <p:nvSpPr>
          <p:cNvPr id="2494" name="Google Shape;2494;p128"/>
          <p:cNvSpPr txBox="1"/>
          <p:nvPr/>
        </p:nvSpPr>
        <p:spPr>
          <a:xfrm>
            <a:off x="6965025" y="2334350"/>
            <a:ext cx="1731300" cy="13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Roboto Light"/>
                <a:ea typeface="Roboto Light"/>
                <a:cs typeface="Roboto Light"/>
                <a:sym typeface="Roboto Light"/>
              </a:rPr>
              <a:t>A CAT exam adjusts the questions based </a:t>
            </a:r>
            <a:br>
              <a:rPr lang="en" sz="1600">
                <a:latin typeface="Roboto Light"/>
                <a:ea typeface="Roboto Light"/>
                <a:cs typeface="Roboto Light"/>
                <a:sym typeface="Roboto Light"/>
              </a:rPr>
            </a:br>
            <a:r>
              <a:rPr lang="en" sz="1600">
                <a:latin typeface="Roboto Light"/>
                <a:ea typeface="Roboto Light"/>
                <a:cs typeface="Roboto Light"/>
                <a:sym typeface="Roboto Light"/>
              </a:rPr>
              <a:t>on how the test taker performs </a:t>
            </a:r>
            <a:br>
              <a:rPr lang="en" sz="1600">
                <a:latin typeface="Roboto Light"/>
                <a:ea typeface="Roboto Light"/>
                <a:cs typeface="Roboto Light"/>
                <a:sym typeface="Roboto Light"/>
              </a:rPr>
            </a:br>
            <a:r>
              <a:rPr lang="en" sz="1600">
                <a:latin typeface="Roboto Light"/>
                <a:ea typeface="Roboto Light"/>
                <a:cs typeface="Roboto Light"/>
                <a:sym typeface="Roboto Light"/>
              </a:rPr>
              <a:t>during the exam.</a:t>
            </a:r>
            <a:endParaRPr sz="1600">
              <a:latin typeface="Roboto Light"/>
              <a:ea typeface="Roboto Light"/>
              <a:cs typeface="Roboto Light"/>
              <a:sym typeface="Robo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EBB3"/>
        </a:solidFill>
      </p:bgPr>
    </p:bg>
    <p:spTree>
      <p:nvGrpSpPr>
        <p:cNvPr id="2498" name="Shape 2498"/>
        <p:cNvGrpSpPr/>
        <p:nvPr/>
      </p:nvGrpSpPr>
      <p:grpSpPr>
        <a:xfrm>
          <a:off x="0" y="0"/>
          <a:ext cx="0" cy="0"/>
          <a:chOff x="0" y="0"/>
          <a:chExt cx="0" cy="0"/>
        </a:xfrm>
      </p:grpSpPr>
      <p:sp>
        <p:nvSpPr>
          <p:cNvPr id="2499" name="Google Shape;2499;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CISSP</a:t>
            </a:r>
            <a:r>
              <a:rPr lang="en">
                <a:solidFill>
                  <a:schemeClr val="dk1"/>
                </a:solidFill>
              </a:rPr>
              <a:t> Exam Prerequisites </a:t>
            </a:r>
            <a:endParaRPr/>
          </a:p>
        </p:txBody>
      </p:sp>
      <p:sp>
        <p:nvSpPr>
          <p:cNvPr id="2500" name="Google Shape;2500;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Depending on your experience, you can prepare for the exam in two ways:</a:t>
            </a:r>
            <a:endParaRPr/>
          </a:p>
        </p:txBody>
      </p:sp>
      <p:sp>
        <p:nvSpPr>
          <p:cNvPr id="2501" name="Google Shape;2501;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2" name="Google Shape;2502;p129"/>
          <p:cNvSpPr txBox="1"/>
          <p:nvPr>
            <p:ph idx="3" type="subTitle"/>
          </p:nvPr>
        </p:nvSpPr>
        <p:spPr>
          <a:xfrm>
            <a:off x="-12300" y="2059650"/>
            <a:ext cx="4298400" cy="2544600"/>
          </a:xfrm>
          <a:prstGeom prst="rect">
            <a:avLst/>
          </a:prstGeom>
        </p:spPr>
        <p:txBody>
          <a:bodyPr anchorCtr="0" anchor="t" bIns="91425" lIns="457200" spcFirstLastPara="1" rIns="91425" wrap="square" tIns="0">
            <a:noAutofit/>
          </a:bodyPr>
          <a:lstStyle/>
          <a:p>
            <a:pPr indent="0" lvl="0" marL="0" rtl="0" algn="l">
              <a:spcBef>
                <a:spcPts val="0"/>
              </a:spcBef>
              <a:spcAft>
                <a:spcPts val="0"/>
              </a:spcAft>
              <a:buNone/>
            </a:pPr>
            <a:r>
              <a:rPr lang="en" sz="1400"/>
              <a:t>If you have five years of information security experience in two of the eight domains listed, you can register to take the exam. One year can be replaced with relevant completed education.  </a:t>
            </a:r>
            <a:endParaRPr sz="1400"/>
          </a:p>
          <a:p>
            <a:pPr indent="-190500" lvl="0" marL="342900" rtl="0" algn="l">
              <a:spcBef>
                <a:spcPts val="1000"/>
              </a:spcBef>
              <a:spcAft>
                <a:spcPts val="0"/>
              </a:spcAft>
              <a:buClr>
                <a:srgbClr val="DF0305"/>
              </a:buClr>
              <a:buSzPts val="1200"/>
              <a:buChar char="●"/>
            </a:pPr>
            <a:r>
              <a:rPr lang="en">
                <a:solidFill>
                  <a:schemeClr val="dk1"/>
                </a:solidFill>
              </a:rPr>
              <a:t>After passing the exam, you have nine months </a:t>
            </a:r>
            <a:br>
              <a:rPr lang="en">
                <a:solidFill>
                  <a:schemeClr val="dk1"/>
                </a:solidFill>
              </a:rPr>
            </a:br>
            <a:r>
              <a:rPr lang="en">
                <a:solidFill>
                  <a:schemeClr val="dk1"/>
                </a:solidFill>
              </a:rPr>
              <a:t>to complete your endorsement, in which an (ISC)² certified professional attests to your professional experience.</a:t>
            </a:r>
            <a:endParaRPr>
              <a:solidFill>
                <a:schemeClr val="dk1"/>
              </a:solidFill>
            </a:endParaRPr>
          </a:p>
          <a:p>
            <a:pPr indent="-190500" lvl="0" marL="342900" rtl="0" algn="l">
              <a:spcBef>
                <a:spcPts val="500"/>
              </a:spcBef>
              <a:spcAft>
                <a:spcPts val="0"/>
              </a:spcAft>
              <a:buClr>
                <a:srgbClr val="DF0305"/>
              </a:buClr>
              <a:buSzPts val="1200"/>
              <a:buChar char="●"/>
            </a:pPr>
            <a:r>
              <a:rPr lang="en">
                <a:solidFill>
                  <a:schemeClr val="dk1"/>
                </a:solidFill>
              </a:rPr>
              <a:t>Once the endorsement is approved by (ISC)² , </a:t>
            </a:r>
            <a:br>
              <a:rPr lang="en">
                <a:solidFill>
                  <a:schemeClr val="dk1"/>
                </a:solidFill>
              </a:rPr>
            </a:br>
            <a:r>
              <a:rPr lang="en">
                <a:solidFill>
                  <a:schemeClr val="dk1"/>
                </a:solidFill>
              </a:rPr>
              <a:t>you will be granted your CISSP credentials.</a:t>
            </a:r>
            <a:endParaRPr>
              <a:solidFill>
                <a:schemeClr val="dk1"/>
              </a:solidFill>
            </a:endParaRPr>
          </a:p>
          <a:p>
            <a:pPr indent="0" lvl="0" marL="0" rtl="0" algn="l">
              <a:spcBef>
                <a:spcPts val="50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2503" name="Google Shape;2503;p129"/>
          <p:cNvSpPr/>
          <p:nvPr/>
        </p:nvSpPr>
        <p:spPr>
          <a:xfrm>
            <a:off x="1076325" y="1423550"/>
            <a:ext cx="3143100" cy="476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Roboto Medium"/>
                <a:ea typeface="Roboto Medium"/>
                <a:cs typeface="Roboto Medium"/>
                <a:sym typeface="Roboto Medium"/>
              </a:rPr>
              <a:t>CISSP Credentials</a:t>
            </a:r>
            <a:endParaRPr>
              <a:latin typeface="Roboto Medium"/>
              <a:ea typeface="Roboto Medium"/>
              <a:cs typeface="Roboto Medium"/>
              <a:sym typeface="Roboto Medium"/>
            </a:endParaRPr>
          </a:p>
        </p:txBody>
      </p:sp>
      <p:grpSp>
        <p:nvGrpSpPr>
          <p:cNvPr id="2504" name="Google Shape;2504;p129"/>
          <p:cNvGrpSpPr/>
          <p:nvPr/>
        </p:nvGrpSpPr>
        <p:grpSpPr>
          <a:xfrm>
            <a:off x="457206" y="1421303"/>
            <a:ext cx="533372" cy="533480"/>
            <a:chOff x="457200" y="1378813"/>
            <a:chExt cx="695400" cy="695450"/>
          </a:xfrm>
        </p:grpSpPr>
        <p:sp>
          <p:nvSpPr>
            <p:cNvPr id="2505" name="Google Shape;2505;p129"/>
            <p:cNvSpPr/>
            <p:nvPr/>
          </p:nvSpPr>
          <p:spPr>
            <a:xfrm>
              <a:off x="457200" y="1378813"/>
              <a:ext cx="695400" cy="621300"/>
            </a:xfrm>
            <a:prstGeom prst="roundRect">
              <a:avLst>
                <a:gd fmla="val 16667" name="adj"/>
              </a:avLst>
            </a:prstGeom>
            <a:solidFill>
              <a:srgbClr val="DF030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06" name="Google Shape;2506;p129"/>
            <p:cNvSpPr/>
            <p:nvPr/>
          </p:nvSpPr>
          <p:spPr>
            <a:xfrm rot="10800000">
              <a:off x="634726" y="1885638"/>
              <a:ext cx="340325" cy="188625"/>
            </a:xfrm>
            <a:prstGeom prst="flowChartExtract">
              <a:avLst/>
            </a:prstGeom>
            <a:solidFill>
              <a:srgbClr val="DF03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507" name="Google Shape;2507;p129"/>
          <p:cNvSpPr/>
          <p:nvPr/>
        </p:nvSpPr>
        <p:spPr>
          <a:xfrm>
            <a:off x="5555425" y="1425800"/>
            <a:ext cx="3143100" cy="476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8" name="Google Shape;2508;p129"/>
          <p:cNvGrpSpPr/>
          <p:nvPr/>
        </p:nvGrpSpPr>
        <p:grpSpPr>
          <a:xfrm>
            <a:off x="4936306" y="1423553"/>
            <a:ext cx="533372" cy="533480"/>
            <a:chOff x="457200" y="1378813"/>
            <a:chExt cx="695400" cy="695450"/>
          </a:xfrm>
        </p:grpSpPr>
        <p:sp>
          <p:nvSpPr>
            <p:cNvPr id="2509" name="Google Shape;2509;p129"/>
            <p:cNvSpPr/>
            <p:nvPr/>
          </p:nvSpPr>
          <p:spPr>
            <a:xfrm>
              <a:off x="457200" y="1378813"/>
              <a:ext cx="695400" cy="621300"/>
            </a:xfrm>
            <a:prstGeom prst="roundRect">
              <a:avLst>
                <a:gd fmla="val 16667"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10" name="Google Shape;2510;p129"/>
            <p:cNvSpPr/>
            <p:nvPr/>
          </p:nvSpPr>
          <p:spPr>
            <a:xfrm rot="10800000">
              <a:off x="634726" y="1885638"/>
              <a:ext cx="340325" cy="188625"/>
            </a:xfrm>
            <a:prstGeom prst="flowChartExtract">
              <a:avLst/>
            </a:prstGeom>
            <a:solidFill>
              <a:srgbClr val="9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11" name="Google Shape;2511;p129"/>
          <p:cNvPicPr preferRelativeResize="0"/>
          <p:nvPr/>
        </p:nvPicPr>
        <p:blipFill rotWithShape="1">
          <a:blip r:embed="rId3">
            <a:alphaModFix amt="26000"/>
          </a:blip>
          <a:srcRect b="0" l="6559" r="6559" t="0"/>
          <a:stretch/>
        </p:blipFill>
        <p:spPr>
          <a:xfrm>
            <a:off x="4480263" y="641675"/>
            <a:ext cx="261875" cy="4177922"/>
          </a:xfrm>
          <a:prstGeom prst="rect">
            <a:avLst/>
          </a:prstGeom>
          <a:noFill/>
          <a:ln>
            <a:noFill/>
          </a:ln>
        </p:spPr>
      </p:pic>
      <p:sp>
        <p:nvSpPr>
          <p:cNvPr id="2512" name="Google Shape;2512;p129"/>
          <p:cNvSpPr/>
          <p:nvPr/>
        </p:nvSpPr>
        <p:spPr>
          <a:xfrm>
            <a:off x="4466800" y="1143325"/>
            <a:ext cx="297600" cy="3650400"/>
          </a:xfrm>
          <a:prstGeom prst="rect">
            <a:avLst/>
          </a:prstGeom>
          <a:solidFill>
            <a:srgbClr val="FEEB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29"/>
          <p:cNvSpPr txBox="1"/>
          <p:nvPr>
            <p:ph idx="5" type="subTitle"/>
          </p:nvPr>
        </p:nvSpPr>
        <p:spPr>
          <a:xfrm>
            <a:off x="4936300" y="2061900"/>
            <a:ext cx="3981600" cy="25446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1400"/>
              <a:t>If you do not have the five years of information security experience in two of the eight domains listed, you can still take the exam.</a:t>
            </a:r>
            <a:endParaRPr sz="1400"/>
          </a:p>
          <a:p>
            <a:pPr indent="-190500" lvl="0" marL="342900" rtl="0" algn="l">
              <a:spcBef>
                <a:spcPts val="1000"/>
              </a:spcBef>
              <a:spcAft>
                <a:spcPts val="0"/>
              </a:spcAft>
              <a:buClr>
                <a:srgbClr val="990000"/>
              </a:buClr>
              <a:buSzPts val="1200"/>
              <a:buChar char="●"/>
            </a:pPr>
            <a:r>
              <a:rPr lang="en"/>
              <a:t>After passing the exam, you will be granted </a:t>
            </a:r>
            <a:br>
              <a:rPr lang="en"/>
            </a:br>
            <a:r>
              <a:rPr lang="en"/>
              <a:t>an Associate CISSP certification.</a:t>
            </a:r>
            <a:endParaRPr/>
          </a:p>
          <a:p>
            <a:pPr indent="-190500" lvl="0" marL="342900" rtl="0" algn="l">
              <a:spcBef>
                <a:spcPts val="500"/>
              </a:spcBef>
              <a:spcAft>
                <a:spcPts val="500"/>
              </a:spcAft>
              <a:buClr>
                <a:srgbClr val="990000"/>
              </a:buClr>
              <a:buSzPts val="1200"/>
              <a:buChar char="●"/>
            </a:pPr>
            <a:r>
              <a:rPr lang="en"/>
              <a:t>Once you have met the professional requirements </a:t>
            </a:r>
            <a:br>
              <a:rPr lang="en"/>
            </a:br>
            <a:r>
              <a:rPr lang="en"/>
              <a:t>of five years in two of the eight domains, you can begin the endorsement process.</a:t>
            </a:r>
            <a:r>
              <a:rPr lang="en"/>
              <a:t> </a:t>
            </a:r>
            <a:endParaRPr/>
          </a:p>
        </p:txBody>
      </p:sp>
      <p:sp>
        <p:nvSpPr>
          <p:cNvPr id="2514" name="Google Shape;2514;p129"/>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lang="en" sz="1400">
                <a:latin typeface="Roboto Medium"/>
                <a:ea typeface="Roboto Medium"/>
                <a:cs typeface="Roboto Medium"/>
                <a:sym typeface="Roboto Medium"/>
              </a:rPr>
              <a:t>Associate CISSP Credentials</a:t>
            </a:r>
            <a:endParaRPr sz="1400">
              <a:latin typeface="Roboto Medium"/>
              <a:ea typeface="Roboto Medium"/>
              <a:cs typeface="Roboto Medium"/>
              <a:sym typeface="Roboto Medium"/>
            </a:endParaRPr>
          </a:p>
        </p:txBody>
      </p:sp>
      <p:pic>
        <p:nvPicPr>
          <p:cNvPr id="2515" name="Google Shape;2515;p129"/>
          <p:cNvPicPr preferRelativeResize="0"/>
          <p:nvPr/>
        </p:nvPicPr>
        <p:blipFill rotWithShape="1">
          <a:blip r:embed="rId3">
            <a:alphaModFix amt="26000"/>
          </a:blip>
          <a:srcRect b="0" l="6559" r="6559" t="0"/>
          <a:stretch/>
        </p:blipFill>
        <p:spPr>
          <a:xfrm>
            <a:off x="4578750" y="1040775"/>
            <a:ext cx="261850" cy="40220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sp>
        <p:nvSpPr>
          <p:cNvPr id="2520" name="Google Shape;2520;p130"/>
          <p:cNvSpPr/>
          <p:nvPr/>
        </p:nvSpPr>
        <p:spPr>
          <a:xfrm>
            <a:off x="275" y="725"/>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0"/>
          <p:cNvSpPr/>
          <p:nvPr/>
        </p:nvSpPr>
        <p:spPr>
          <a:xfrm>
            <a:off x="502925" y="-138000"/>
            <a:ext cx="5423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2" name="Google Shape;2522;p130"/>
          <p:cNvCxnSpPr/>
          <p:nvPr/>
        </p:nvCxnSpPr>
        <p:spPr>
          <a:xfrm>
            <a:off x="769775" y="650275"/>
            <a:ext cx="4943100" cy="0"/>
          </a:xfrm>
          <a:prstGeom prst="straightConnector1">
            <a:avLst/>
          </a:prstGeom>
          <a:noFill/>
          <a:ln cap="flat" cmpd="sng" w="9525">
            <a:solidFill>
              <a:schemeClr val="dk2"/>
            </a:solidFill>
            <a:prstDash val="solid"/>
            <a:round/>
            <a:headEnd len="med" w="med" type="none"/>
            <a:tailEnd len="med" w="med" type="none"/>
          </a:ln>
        </p:spPr>
      </p:cxnSp>
      <p:pic>
        <p:nvPicPr>
          <p:cNvPr id="2523" name="Google Shape;2523;p130"/>
          <p:cNvPicPr preferRelativeResize="0"/>
          <p:nvPr/>
        </p:nvPicPr>
        <p:blipFill>
          <a:blip r:embed="rId3">
            <a:alphaModFix/>
          </a:blip>
          <a:stretch>
            <a:fillRect/>
          </a:stretch>
        </p:blipFill>
        <p:spPr>
          <a:xfrm>
            <a:off x="5712875" y="2483132"/>
            <a:ext cx="3231100" cy="2423319"/>
          </a:xfrm>
          <a:prstGeom prst="rect">
            <a:avLst/>
          </a:prstGeom>
          <a:noFill/>
          <a:ln>
            <a:noFill/>
          </a:ln>
        </p:spPr>
      </p:pic>
      <p:sp>
        <p:nvSpPr>
          <p:cNvPr id="2524" name="Google Shape;2524;p130"/>
          <p:cNvSpPr txBox="1"/>
          <p:nvPr>
            <p:ph idx="3" type="body"/>
          </p:nvPr>
        </p:nvSpPr>
        <p:spPr>
          <a:xfrm>
            <a:off x="444900" y="533700"/>
            <a:ext cx="5917200" cy="3958800"/>
          </a:xfrm>
          <a:prstGeom prst="rect">
            <a:avLst/>
          </a:prstGeom>
        </p:spPr>
        <p:txBody>
          <a:bodyPr anchorCtr="0" anchor="t" bIns="91425" lIns="457200" spcFirstLastPara="1" rIns="457200" wrap="square" tIns="91425">
            <a:noAutofit/>
          </a:bodyPr>
          <a:lstStyle/>
          <a:p>
            <a:pPr indent="0" lvl="0" marL="0" rtl="0" algn="l">
              <a:lnSpc>
                <a:spcPct val="115000"/>
              </a:lnSpc>
              <a:spcBef>
                <a:spcPts val="1200"/>
              </a:spcBef>
              <a:spcAft>
                <a:spcPts val="0"/>
              </a:spcAft>
              <a:buNone/>
            </a:pPr>
            <a:r>
              <a:rPr lang="en" sz="1500">
                <a:solidFill>
                  <a:schemeClr val="dk1"/>
                </a:solidFill>
              </a:rPr>
              <a:t>An organization with 130 employees using symmetric encryption is considering moving to asymmetric encryption. How would this affect their number of keys?</a:t>
            </a:r>
            <a:endParaRPr sz="1500">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180340" lvl="0" marL="320040" rtl="0" algn="l">
              <a:lnSpc>
                <a:spcPct val="130000"/>
              </a:lnSpc>
              <a:spcBef>
                <a:spcPts val="1200"/>
              </a:spcBef>
              <a:spcAft>
                <a:spcPts val="0"/>
              </a:spcAft>
              <a:buClr>
                <a:srgbClr val="0B5394"/>
              </a:buClr>
              <a:buSzPts val="1400"/>
              <a:buAutoNum type="alphaUcPeriod"/>
            </a:pPr>
            <a:r>
              <a:rPr lang="en">
                <a:solidFill>
                  <a:schemeClr val="dk1"/>
                </a:solidFill>
              </a:rPr>
              <a:t>260 more keys</a:t>
            </a:r>
            <a:endParaRPr>
              <a:solidFill>
                <a:schemeClr val="dk1"/>
              </a:solidFill>
            </a:endParaRPr>
          </a:p>
          <a:p>
            <a:pPr indent="-180340" lvl="0" marL="320040" rtl="0" algn="l">
              <a:lnSpc>
                <a:spcPct val="130000"/>
              </a:lnSpc>
              <a:spcBef>
                <a:spcPts val="0"/>
              </a:spcBef>
              <a:spcAft>
                <a:spcPts val="0"/>
              </a:spcAft>
              <a:buClr>
                <a:srgbClr val="0B5394"/>
              </a:buClr>
              <a:buSzPts val="1400"/>
              <a:buAutoNum type="alphaUcPeriod"/>
            </a:pPr>
            <a:r>
              <a:rPr lang="en">
                <a:solidFill>
                  <a:schemeClr val="dk1"/>
                </a:solidFill>
              </a:rPr>
              <a:t>8,000 fewer keys</a:t>
            </a:r>
            <a:endParaRPr>
              <a:solidFill>
                <a:schemeClr val="dk1"/>
              </a:solidFill>
            </a:endParaRPr>
          </a:p>
          <a:p>
            <a:pPr indent="-180340" lvl="0" marL="320040" rtl="0" algn="l">
              <a:lnSpc>
                <a:spcPct val="130000"/>
              </a:lnSpc>
              <a:spcBef>
                <a:spcPts val="0"/>
              </a:spcBef>
              <a:spcAft>
                <a:spcPts val="0"/>
              </a:spcAft>
              <a:buClr>
                <a:srgbClr val="0B5394"/>
              </a:buClr>
              <a:buSzPts val="1400"/>
              <a:buAutoNum type="alphaUcPeriod"/>
            </a:pPr>
            <a:r>
              <a:rPr lang="en">
                <a:solidFill>
                  <a:schemeClr val="dk1"/>
                </a:solidFill>
              </a:rPr>
              <a:t>5,605 more keys</a:t>
            </a:r>
            <a:endParaRPr>
              <a:solidFill>
                <a:schemeClr val="dk1"/>
              </a:solidFill>
            </a:endParaRPr>
          </a:p>
          <a:p>
            <a:pPr indent="-180340" lvl="0" marL="320040" rtl="0" algn="l">
              <a:lnSpc>
                <a:spcPct val="130000"/>
              </a:lnSpc>
              <a:spcBef>
                <a:spcPts val="0"/>
              </a:spcBef>
              <a:spcAft>
                <a:spcPts val="0"/>
              </a:spcAft>
              <a:buClr>
                <a:srgbClr val="0B5394"/>
              </a:buClr>
              <a:buSzPts val="1400"/>
              <a:buAutoNum type="alphaUcPeriod"/>
            </a:pPr>
            <a:r>
              <a:rPr lang="en">
                <a:solidFill>
                  <a:schemeClr val="dk1"/>
                </a:solidFill>
              </a:rPr>
              <a:t>8,125 fewer keys</a:t>
            </a:r>
            <a:endParaRPr>
              <a:solidFill>
                <a:schemeClr val="dk1"/>
              </a:solidFill>
            </a:endParaRPr>
          </a:p>
        </p:txBody>
      </p:sp>
      <p:cxnSp>
        <p:nvCxnSpPr>
          <p:cNvPr id="2525" name="Google Shape;2525;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6" name="Google Shape;2526;p130"/>
          <p:cNvSpPr txBox="1"/>
          <p:nvPr>
            <p:ph type="title"/>
          </p:nvPr>
        </p:nvSpPr>
        <p:spPr>
          <a:xfrm>
            <a:off x="444900" y="0"/>
            <a:ext cx="7063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endParaRPr/>
          </a:p>
        </p:txBody>
      </p:sp>
      <p:sp>
        <p:nvSpPr>
          <p:cNvPr id="2527" name="Google Shape;2527;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sp>
        <p:nvSpPr>
          <p:cNvPr id="2532" name="Google Shape;2532;p131"/>
          <p:cNvSpPr/>
          <p:nvPr/>
        </p:nvSpPr>
        <p:spPr>
          <a:xfrm>
            <a:off x="275" y="725"/>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1"/>
          <p:cNvSpPr/>
          <p:nvPr/>
        </p:nvSpPr>
        <p:spPr>
          <a:xfrm>
            <a:off x="502925" y="-138000"/>
            <a:ext cx="5423700" cy="5428200"/>
          </a:xfrm>
          <a:prstGeom prst="rect">
            <a:avLst/>
          </a:prstGeom>
          <a:solidFill>
            <a:srgbClr val="FFFFFF"/>
          </a:solidFill>
          <a:ln>
            <a:noFill/>
          </a:ln>
          <a:effectLst>
            <a:outerShdw blurRad="257175" rotWithShape="0" algn="bl" dir="2820000" dist="7620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4" name="Google Shape;2534;p131"/>
          <p:cNvCxnSpPr/>
          <p:nvPr/>
        </p:nvCxnSpPr>
        <p:spPr>
          <a:xfrm>
            <a:off x="769775" y="650275"/>
            <a:ext cx="4943100" cy="0"/>
          </a:xfrm>
          <a:prstGeom prst="straightConnector1">
            <a:avLst/>
          </a:prstGeom>
          <a:noFill/>
          <a:ln cap="flat" cmpd="sng" w="9525">
            <a:solidFill>
              <a:schemeClr val="dk2"/>
            </a:solidFill>
            <a:prstDash val="solid"/>
            <a:round/>
            <a:headEnd len="med" w="med" type="none"/>
            <a:tailEnd len="med" w="med" type="none"/>
          </a:ln>
        </p:spPr>
      </p:cxnSp>
      <p:pic>
        <p:nvPicPr>
          <p:cNvPr id="2535" name="Google Shape;2535;p131"/>
          <p:cNvPicPr preferRelativeResize="0"/>
          <p:nvPr/>
        </p:nvPicPr>
        <p:blipFill>
          <a:blip r:embed="rId3">
            <a:alphaModFix/>
          </a:blip>
          <a:stretch>
            <a:fillRect/>
          </a:stretch>
        </p:blipFill>
        <p:spPr>
          <a:xfrm>
            <a:off x="5712875" y="2483132"/>
            <a:ext cx="3231100" cy="2423319"/>
          </a:xfrm>
          <a:prstGeom prst="rect">
            <a:avLst/>
          </a:prstGeom>
          <a:noFill/>
          <a:ln>
            <a:noFill/>
          </a:ln>
        </p:spPr>
      </p:pic>
      <p:cxnSp>
        <p:nvCxnSpPr>
          <p:cNvPr id="2536" name="Google Shape;2536;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37" name="Google Shape;2537;p131"/>
          <p:cNvSpPr txBox="1"/>
          <p:nvPr>
            <p:ph type="title"/>
          </p:nvPr>
        </p:nvSpPr>
        <p:spPr>
          <a:xfrm>
            <a:off x="444900" y="0"/>
            <a:ext cx="7063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Example Question:  </a:t>
            </a:r>
            <a:endParaRPr/>
          </a:p>
        </p:txBody>
      </p:sp>
      <p:sp>
        <p:nvSpPr>
          <p:cNvPr id="2538" name="Google Shape;2538;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9" name="Google Shape;2539;p131"/>
          <p:cNvSpPr/>
          <p:nvPr/>
        </p:nvSpPr>
        <p:spPr>
          <a:xfrm>
            <a:off x="865650" y="2783500"/>
            <a:ext cx="1699500" cy="3069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1"/>
          <p:cNvSpPr txBox="1"/>
          <p:nvPr>
            <p:ph idx="3" type="body"/>
          </p:nvPr>
        </p:nvSpPr>
        <p:spPr>
          <a:xfrm>
            <a:off x="444900" y="533700"/>
            <a:ext cx="5481600" cy="2628900"/>
          </a:xfrm>
          <a:prstGeom prst="rect">
            <a:avLst/>
          </a:prstGeom>
        </p:spPr>
        <p:txBody>
          <a:bodyPr anchorCtr="0" anchor="t" bIns="0" lIns="457200"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An organization with 130 employees using symmetric encryption is considering moving to asymmetric encryption. How would this affect their number of keys?</a:t>
            </a:r>
            <a:endParaRPr>
              <a:solidFill>
                <a:schemeClr val="dk1"/>
              </a:solidFill>
            </a:endParaRPr>
          </a:p>
          <a:p>
            <a:pPr indent="0" lvl="0" marL="0" rtl="0" algn="l">
              <a:lnSpc>
                <a:spcPct val="114000"/>
              </a:lnSpc>
              <a:spcBef>
                <a:spcPts val="1200"/>
              </a:spcBef>
              <a:spcAft>
                <a:spcPts val="0"/>
              </a:spcAft>
              <a:buNone/>
            </a:pPr>
            <a:r>
              <a:t/>
            </a:r>
            <a:endParaRPr>
              <a:solidFill>
                <a:schemeClr val="dk1"/>
              </a:solidFill>
              <a:latin typeface="Roboto Medium"/>
              <a:ea typeface="Roboto Medium"/>
              <a:cs typeface="Roboto Medium"/>
              <a:sym typeface="Roboto Medium"/>
            </a:endParaRPr>
          </a:p>
          <a:p>
            <a:pPr indent="-180340" lvl="0" marL="320040" rtl="0" algn="l">
              <a:lnSpc>
                <a:spcPct val="130000"/>
              </a:lnSpc>
              <a:spcBef>
                <a:spcPts val="800"/>
              </a:spcBef>
              <a:spcAft>
                <a:spcPts val="0"/>
              </a:spcAft>
              <a:buClr>
                <a:srgbClr val="0B5394"/>
              </a:buClr>
              <a:buSzPts val="1400"/>
              <a:buAutoNum type="alphaUcPeriod"/>
            </a:pPr>
            <a:r>
              <a:rPr lang="en">
                <a:solidFill>
                  <a:schemeClr val="dk1"/>
                </a:solidFill>
              </a:rPr>
              <a:t>260 more keys</a:t>
            </a:r>
            <a:endParaRPr>
              <a:solidFill>
                <a:schemeClr val="dk1"/>
              </a:solidFill>
            </a:endParaRPr>
          </a:p>
          <a:p>
            <a:pPr indent="-180340" lvl="0" marL="320040" rtl="0" algn="l">
              <a:lnSpc>
                <a:spcPct val="130000"/>
              </a:lnSpc>
              <a:spcBef>
                <a:spcPts val="0"/>
              </a:spcBef>
              <a:spcAft>
                <a:spcPts val="0"/>
              </a:spcAft>
              <a:buClr>
                <a:srgbClr val="0B5394"/>
              </a:buClr>
              <a:buSzPts val="1400"/>
              <a:buAutoNum type="alphaUcPeriod"/>
            </a:pPr>
            <a:r>
              <a:rPr lang="en">
                <a:solidFill>
                  <a:schemeClr val="dk1"/>
                </a:solidFill>
              </a:rPr>
              <a:t>8,000 less keys</a:t>
            </a:r>
            <a:endParaRPr>
              <a:solidFill>
                <a:schemeClr val="dk1"/>
              </a:solidFill>
            </a:endParaRPr>
          </a:p>
          <a:p>
            <a:pPr indent="-180340" lvl="0" marL="320040" rtl="0" algn="l">
              <a:lnSpc>
                <a:spcPct val="130000"/>
              </a:lnSpc>
              <a:spcBef>
                <a:spcPts val="0"/>
              </a:spcBef>
              <a:spcAft>
                <a:spcPts val="0"/>
              </a:spcAft>
              <a:buClr>
                <a:srgbClr val="0B5394"/>
              </a:buClr>
              <a:buSzPts val="1400"/>
              <a:buAutoNum type="alphaUcPeriod"/>
            </a:pPr>
            <a:r>
              <a:rPr lang="en">
                <a:solidFill>
                  <a:schemeClr val="dk1"/>
                </a:solidFill>
              </a:rPr>
              <a:t>5,605 more keys</a:t>
            </a:r>
            <a:endParaRPr>
              <a:solidFill>
                <a:schemeClr val="dk1"/>
              </a:solidFill>
            </a:endParaRPr>
          </a:p>
          <a:p>
            <a:pPr indent="-180340" lvl="0" marL="320040" rtl="0" algn="l">
              <a:lnSpc>
                <a:spcPct val="130000"/>
              </a:lnSpc>
              <a:spcBef>
                <a:spcPts val="0"/>
              </a:spcBef>
              <a:spcAft>
                <a:spcPts val="0"/>
              </a:spcAft>
              <a:buClr>
                <a:srgbClr val="0B5394"/>
              </a:buClr>
              <a:buSzPts val="1400"/>
              <a:buAutoNum type="alphaUcPeriod"/>
            </a:pPr>
            <a:r>
              <a:rPr b="1" lang="en">
                <a:solidFill>
                  <a:schemeClr val="dk1"/>
                </a:solidFill>
              </a:rPr>
              <a:t>8,125 less keys</a:t>
            </a:r>
            <a:endParaRPr b="1">
              <a:solidFill>
                <a:schemeClr val="dk1"/>
              </a:solidFill>
            </a:endParaRPr>
          </a:p>
        </p:txBody>
      </p:sp>
      <p:sp>
        <p:nvSpPr>
          <p:cNvPr id="2541" name="Google Shape;2541;p131"/>
          <p:cNvSpPr/>
          <p:nvPr/>
        </p:nvSpPr>
        <p:spPr>
          <a:xfrm>
            <a:off x="2898250" y="1800075"/>
            <a:ext cx="2903700" cy="1956600"/>
          </a:xfrm>
          <a:prstGeom prst="roundRect">
            <a:avLst>
              <a:gd fmla="val 4413" name="adj"/>
            </a:avLst>
          </a:prstGeom>
          <a:solidFill>
            <a:srgbClr val="DCF0F7"/>
          </a:solidFill>
          <a:ln cap="flat" cmpd="sng" w="9525">
            <a:solidFill>
              <a:schemeClr val="dk2"/>
            </a:solidFill>
            <a:prstDash val="solid"/>
            <a:round/>
            <a:headEnd len="sm" w="sm" type="none"/>
            <a:tailEnd len="sm" w="sm" type="none"/>
          </a:ln>
        </p:spPr>
        <p:txBody>
          <a:bodyPr anchorCtr="0" anchor="ctr" bIns="0" lIns="91425" spcFirstLastPara="1" rIns="91425"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Inconsolata"/>
                <a:ea typeface="Inconsolata"/>
                <a:cs typeface="Inconsolata"/>
                <a:sym typeface="Inconsolata"/>
              </a:rPr>
              <a:t>Symmetric Formula</a:t>
            </a:r>
            <a:r>
              <a:rPr lang="en" sz="1200">
                <a:latin typeface="Inconsolata"/>
                <a:ea typeface="Inconsolata"/>
                <a:cs typeface="Inconsolata"/>
                <a:sym typeface="Inconsolata"/>
              </a:rPr>
              <a:t> = n(n - 1)/2 </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sz="1200">
                <a:latin typeface="Inconsolata"/>
                <a:ea typeface="Inconsolata"/>
                <a:cs typeface="Inconsolata"/>
                <a:sym typeface="Inconsolata"/>
              </a:rPr>
              <a:t>    130 * 129 / 2 = </a:t>
            </a:r>
            <a:r>
              <a:rPr b="1" lang="en" sz="1200">
                <a:solidFill>
                  <a:srgbClr val="365C8B"/>
                </a:solidFill>
                <a:latin typeface="Inconsolata"/>
                <a:ea typeface="Inconsolata"/>
                <a:cs typeface="Inconsolata"/>
                <a:sym typeface="Inconsolata"/>
              </a:rPr>
              <a:t>8385</a:t>
            </a:r>
            <a:endParaRPr b="1" sz="1200">
              <a:solidFill>
                <a:srgbClr val="365C8B"/>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sz="1200">
                <a:latin typeface="Inconsolata"/>
                <a:ea typeface="Inconsolata"/>
                <a:cs typeface="Inconsolata"/>
                <a:sym typeface="Inconsolata"/>
              </a:rPr>
              <a:t>    </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b="1" lang="en" sz="1200">
                <a:latin typeface="Inconsolata"/>
                <a:ea typeface="Inconsolata"/>
                <a:cs typeface="Inconsolata"/>
                <a:sym typeface="Inconsolata"/>
              </a:rPr>
              <a:t>Asymmetric Formula</a:t>
            </a:r>
            <a:r>
              <a:rPr lang="en" sz="1200">
                <a:latin typeface="Inconsolata"/>
                <a:ea typeface="Inconsolata"/>
                <a:cs typeface="Inconsolata"/>
                <a:sym typeface="Inconsolata"/>
              </a:rPr>
              <a:t> = n * 2 </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sz="1200">
                <a:latin typeface="Inconsolata"/>
                <a:ea typeface="Inconsolata"/>
                <a:cs typeface="Inconsolata"/>
                <a:sym typeface="Inconsolata"/>
              </a:rPr>
              <a:t>  130 * 2 = </a:t>
            </a:r>
            <a:r>
              <a:rPr b="1" lang="en" sz="1200">
                <a:solidFill>
                  <a:srgbClr val="365C8B"/>
                </a:solidFill>
                <a:latin typeface="Inconsolata"/>
                <a:ea typeface="Inconsolata"/>
                <a:cs typeface="Inconsolata"/>
                <a:sym typeface="Inconsolata"/>
              </a:rPr>
              <a:t>260 </a:t>
            </a:r>
            <a:endParaRPr b="1" sz="1200">
              <a:solidFill>
                <a:srgbClr val="365C8B"/>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t/>
            </a:r>
            <a:endParaRPr sz="1200">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b="1" lang="en" sz="1200">
                <a:latin typeface="Inconsolata"/>
                <a:ea typeface="Inconsolata"/>
                <a:cs typeface="Inconsolata"/>
                <a:sym typeface="Inconsolata"/>
              </a:rPr>
              <a:t>Difference:</a:t>
            </a:r>
            <a:r>
              <a:rPr lang="en" sz="1200">
                <a:latin typeface="Inconsolata"/>
                <a:ea typeface="Inconsolata"/>
                <a:cs typeface="Inconsolata"/>
                <a:sym typeface="Inconsolata"/>
              </a:rPr>
              <a:t>  </a:t>
            </a:r>
            <a:endParaRPr sz="1200">
              <a:latin typeface="Inconsolata"/>
              <a:ea typeface="Inconsolata"/>
              <a:cs typeface="Inconsolata"/>
              <a:sym typeface="Inconsolata"/>
            </a:endParaRPr>
          </a:p>
          <a:p>
            <a:pPr indent="0" lvl="0" marL="0" rtl="0" algn="l">
              <a:lnSpc>
                <a:spcPct val="115000"/>
              </a:lnSpc>
              <a:spcBef>
                <a:spcPts val="0"/>
              </a:spcBef>
              <a:spcAft>
                <a:spcPts val="0"/>
              </a:spcAft>
              <a:buNone/>
            </a:pPr>
            <a:r>
              <a:rPr lang="en" sz="1200">
                <a:latin typeface="Inconsolata"/>
                <a:ea typeface="Inconsolata"/>
                <a:cs typeface="Inconsolata"/>
                <a:sym typeface="Inconsolata"/>
              </a:rPr>
              <a:t>  8385 - 260 = </a:t>
            </a:r>
            <a:r>
              <a:rPr b="1" lang="en" sz="1200">
                <a:solidFill>
                  <a:srgbClr val="365C8B"/>
                </a:solidFill>
                <a:latin typeface="Inconsolata"/>
                <a:ea typeface="Inconsolata"/>
                <a:cs typeface="Inconsolata"/>
                <a:sym typeface="Inconsolata"/>
              </a:rPr>
              <a:t>(D) 8125 fewer keys</a:t>
            </a:r>
            <a:endParaRPr b="1" sz="1200">
              <a:solidFill>
                <a:srgbClr val="365C8B"/>
              </a:solidFill>
              <a:latin typeface="Inconsolata"/>
              <a:ea typeface="Inconsolata"/>
              <a:cs typeface="Inconsolata"/>
              <a:sym typeface="Inconsolat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5" name="Shape 2545"/>
        <p:cNvGrpSpPr/>
        <p:nvPr/>
      </p:nvGrpSpPr>
      <p:grpSpPr>
        <a:xfrm>
          <a:off x="0" y="0"/>
          <a:ext cx="0" cy="0"/>
          <a:chOff x="0" y="0"/>
          <a:chExt cx="0" cy="0"/>
        </a:xfrm>
      </p:grpSpPr>
      <p:sp>
        <p:nvSpPr>
          <p:cNvPr id="2546" name="Google Shape;2546;p13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7 Minutes</a:t>
            </a:r>
            <a:endParaRPr/>
          </a:p>
        </p:txBody>
      </p:sp>
      <p:sp>
        <p:nvSpPr>
          <p:cNvPr id="2547" name="Google Shape;2547;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8" name="Google Shape;2548;p13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CISSP</a:t>
            </a:r>
            <a:r>
              <a:rPr lang="en">
                <a:latin typeface="Roboto Light"/>
                <a:ea typeface="Roboto Light"/>
                <a:cs typeface="Roboto Light"/>
                <a:sym typeface="Roboto Light"/>
              </a:rPr>
              <a:t> Practice Quiz </a:t>
            </a:r>
            <a:endParaRPr>
              <a:latin typeface="Roboto Light"/>
              <a:ea typeface="Roboto Light"/>
              <a:cs typeface="Roboto Light"/>
              <a:sym typeface="Roboto Light"/>
            </a:endParaRPr>
          </a:p>
          <a:p>
            <a:pPr indent="0" lvl="0" marL="0" rtl="0" algn="l">
              <a:lnSpc>
                <a:spcPct val="115000"/>
              </a:lnSpc>
              <a:spcBef>
                <a:spcPts val="1000"/>
              </a:spcBef>
              <a:spcAft>
                <a:spcPts val="0"/>
              </a:spcAft>
              <a:buClr>
                <a:schemeClr val="dk1"/>
              </a:buClr>
              <a:buSzPts val="1100"/>
              <a:buFont typeface="Arial"/>
              <a:buNone/>
            </a:pPr>
            <a:r>
              <a:rPr lang="en" sz="2000">
                <a:latin typeface="Roboto Light"/>
                <a:ea typeface="Roboto Light"/>
                <a:cs typeface="Roboto Light"/>
                <a:sym typeface="Roboto Light"/>
              </a:rPr>
              <a:t>In this activity, you will complete sample </a:t>
            </a:r>
            <a:br>
              <a:rPr lang="en" sz="2000">
                <a:latin typeface="Roboto Light"/>
                <a:ea typeface="Roboto Light"/>
                <a:cs typeface="Roboto Light"/>
                <a:sym typeface="Roboto Light"/>
              </a:rPr>
            </a:br>
            <a:r>
              <a:rPr lang="en" sz="2000">
                <a:latin typeface="Roboto Light"/>
                <a:ea typeface="Roboto Light"/>
                <a:cs typeface="Roboto Light"/>
                <a:sym typeface="Roboto Light"/>
              </a:rPr>
              <a:t>CISSP exam questions.</a:t>
            </a:r>
            <a:endParaRPr sz="2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000">
              <a:latin typeface="Roboto Light"/>
              <a:ea typeface="Roboto Light"/>
              <a:cs typeface="Roboto Light"/>
              <a:sym typeface="Robo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sp>
        <p:nvSpPr>
          <p:cNvPr id="2553" name="Google Shape;2553;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pic>
        <p:nvPicPr>
          <p:cNvPr id="2065" name="Google Shape;2065;p10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66" name="Google Shape;2066;p107"/>
          <p:cNvSpPr txBox="1"/>
          <p:nvPr/>
        </p:nvSpPr>
        <p:spPr>
          <a:xfrm>
            <a:off x="3634375" y="1197125"/>
            <a:ext cx="5235300" cy="2957400"/>
          </a:xfrm>
          <a:prstGeom prst="rect">
            <a:avLst/>
          </a:prstGeom>
          <a:noFill/>
          <a:ln>
            <a:noFill/>
          </a:ln>
        </p:spPr>
        <p:txBody>
          <a:bodyPr anchorCtr="0" anchor="t" bIns="91425" lIns="457200" spcFirstLastPara="1" rIns="27430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FF2CC"/>
                </a:solidFill>
                <a:latin typeface="Roboto"/>
                <a:ea typeface="Roboto"/>
                <a:cs typeface="Roboto"/>
                <a:sym typeface="Roboto"/>
              </a:rPr>
              <a:t>The first half of today’s class </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will focus on the CEH and </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CISSP exams and the types </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of questions they contain. </a:t>
            </a:r>
            <a:endParaRPr sz="2400">
              <a:solidFill>
                <a:srgbClr val="FFF2CC"/>
              </a:solidFill>
              <a:latin typeface="Roboto"/>
              <a:ea typeface="Roboto"/>
              <a:cs typeface="Roboto"/>
              <a:sym typeface="Roboto"/>
            </a:endParaRPr>
          </a:p>
          <a:p>
            <a:pPr indent="0" lvl="0" marL="0" rtl="0" algn="l">
              <a:lnSpc>
                <a:spcPct val="115000"/>
              </a:lnSpc>
              <a:spcBef>
                <a:spcPts val="1600"/>
              </a:spcBef>
              <a:spcAft>
                <a:spcPts val="1600"/>
              </a:spcAft>
              <a:buClr>
                <a:schemeClr val="dk1"/>
              </a:buClr>
              <a:buSzPts val="1100"/>
              <a:buFont typeface="Arial"/>
              <a:buNone/>
            </a:pPr>
            <a:r>
              <a:rPr lang="en" sz="2400">
                <a:solidFill>
                  <a:srgbClr val="FFF2CC"/>
                </a:solidFill>
                <a:latin typeface="Roboto"/>
                <a:ea typeface="Roboto"/>
                <a:cs typeface="Roboto"/>
                <a:sym typeface="Roboto"/>
              </a:rPr>
              <a:t>The second half of the class will be a fun quiz competition using Kahoot.</a:t>
            </a:r>
            <a:endParaRPr sz="2400">
              <a:solidFill>
                <a:srgbClr val="FFF2CC"/>
              </a:solidFill>
              <a:latin typeface="Roboto"/>
              <a:ea typeface="Roboto"/>
              <a:cs typeface="Roboto"/>
              <a:sym typeface="Roboto"/>
            </a:endParaRPr>
          </a:p>
        </p:txBody>
      </p:sp>
      <p:sp>
        <p:nvSpPr>
          <p:cNvPr id="2067" name="Google Shape;2067;p10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57" name="Shape 2557"/>
        <p:cNvGrpSpPr/>
        <p:nvPr/>
      </p:nvGrpSpPr>
      <p:grpSpPr>
        <a:xfrm>
          <a:off x="0" y="0"/>
          <a:ext cx="0" cy="0"/>
          <a:chOff x="0" y="0"/>
          <a:chExt cx="0" cy="0"/>
        </a:xfrm>
      </p:grpSpPr>
      <p:sp>
        <p:nvSpPr>
          <p:cNvPr id="2558" name="Google Shape;2558;p134"/>
          <p:cNvSpPr/>
          <p:nvPr/>
        </p:nvSpPr>
        <p:spPr>
          <a:xfrm>
            <a:off x="-50" y="0"/>
            <a:ext cx="9144000" cy="5143500"/>
          </a:xfrm>
          <a:prstGeom prst="rect">
            <a:avLst/>
          </a:prstGeom>
          <a:solidFill>
            <a:srgbClr val="8A5C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2560" name="Google Shape;2560;p134"/>
          <p:cNvPicPr preferRelativeResize="0"/>
          <p:nvPr/>
        </p:nvPicPr>
        <p:blipFill rotWithShape="1">
          <a:blip r:embed="rId3">
            <a:alphaModFix/>
          </a:blip>
          <a:srcRect b="27568" l="0" r="0" t="23342"/>
          <a:stretch/>
        </p:blipFill>
        <p:spPr>
          <a:xfrm>
            <a:off x="1130700" y="1764225"/>
            <a:ext cx="6858000" cy="2524875"/>
          </a:xfrm>
          <a:prstGeom prst="rect">
            <a:avLst/>
          </a:prstGeom>
          <a:noFill/>
          <a:ln>
            <a:noFill/>
          </a:ln>
        </p:spPr>
      </p:pic>
      <p:sp>
        <p:nvSpPr>
          <p:cNvPr id="2561" name="Google Shape;2561;p134"/>
          <p:cNvSpPr txBox="1"/>
          <p:nvPr>
            <p:ph type="title"/>
          </p:nvPr>
        </p:nvSpPr>
        <p:spPr>
          <a:xfrm>
            <a:off x="-12300" y="777125"/>
            <a:ext cx="9144000" cy="1088100"/>
          </a:xfrm>
          <a:prstGeom prst="rect">
            <a:avLst/>
          </a:prstGeom>
        </p:spPr>
        <p:txBody>
          <a:bodyPr anchorCtr="0" anchor="t" bIns="91425" lIns="91425" spcFirstLastPara="1" rIns="457200" wrap="square" tIns="91425">
            <a:noAutofit/>
          </a:bodyPr>
          <a:lstStyle/>
          <a:p>
            <a:pPr indent="0" lvl="0" marL="0" rtl="0" algn="ctr">
              <a:lnSpc>
                <a:spcPct val="115000"/>
              </a:lnSpc>
              <a:spcBef>
                <a:spcPts val="0"/>
              </a:spcBef>
              <a:spcAft>
                <a:spcPts val="0"/>
              </a:spcAft>
              <a:buNone/>
            </a:pPr>
            <a:r>
              <a:rPr lang="en">
                <a:solidFill>
                  <a:srgbClr val="FFFFFF"/>
                </a:solidFill>
                <a:latin typeface="Roboto Light"/>
                <a:ea typeface="Roboto Light"/>
                <a:cs typeface="Roboto Light"/>
                <a:sym typeface="Roboto Light"/>
              </a:rPr>
              <a:t>Now we will take part in a fun and </a:t>
            </a:r>
            <a:br>
              <a:rPr lang="en">
                <a:solidFill>
                  <a:srgbClr val="FFFFFF"/>
                </a:solidFill>
                <a:latin typeface="Roboto Light"/>
                <a:ea typeface="Roboto Light"/>
                <a:cs typeface="Roboto Light"/>
                <a:sym typeface="Roboto Light"/>
              </a:rPr>
            </a:br>
            <a:r>
              <a:rPr lang="en">
                <a:solidFill>
                  <a:srgbClr val="FFFFFF"/>
                </a:solidFill>
                <a:latin typeface="Roboto Light"/>
                <a:ea typeface="Roboto Light"/>
                <a:cs typeface="Roboto Light"/>
                <a:sym typeface="Roboto Light"/>
              </a:rPr>
              <a:t>challenging competition using </a:t>
            </a:r>
            <a:endParaRPr>
              <a:solidFill>
                <a:srgbClr val="FFFFFF"/>
              </a:solidFill>
              <a:latin typeface="Roboto Light"/>
              <a:ea typeface="Roboto Light"/>
              <a:cs typeface="Roboto Light"/>
              <a:sym typeface="Robo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sp>
        <p:nvSpPr>
          <p:cNvPr id="2566" name="Google Shape;2566;p135"/>
          <p:cNvSpPr/>
          <p:nvPr/>
        </p:nvSpPr>
        <p:spPr>
          <a:xfrm>
            <a:off x="271800" y="345525"/>
            <a:ext cx="8600400" cy="4353900"/>
          </a:xfrm>
          <a:prstGeom prst="roundRect">
            <a:avLst>
              <a:gd fmla="val 4846" name="adj"/>
            </a:avLst>
          </a:prstGeom>
          <a:solidFill>
            <a:srgbClr val="FFFFFF"/>
          </a:solidFill>
          <a:ln cap="flat" cmpd="sng" w="152400">
            <a:solidFill>
              <a:srgbClr val="8A5C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5"/>
          <p:cNvSpPr txBox="1"/>
          <p:nvPr>
            <p:ph type="title"/>
          </p:nvPr>
        </p:nvSpPr>
        <p:spPr>
          <a:xfrm>
            <a:off x="4127075" y="729563"/>
            <a:ext cx="2985000" cy="37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Rules and Guidelines</a:t>
            </a:r>
            <a:endParaRPr/>
          </a:p>
        </p:txBody>
      </p:sp>
      <p:sp>
        <p:nvSpPr>
          <p:cNvPr id="2568" name="Google Shape;2568;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69" name="Google Shape;2569;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(kahoot.com)</a:t>
            </a:r>
            <a:endParaRPr/>
          </a:p>
        </p:txBody>
      </p:sp>
      <p:pic>
        <p:nvPicPr>
          <p:cNvPr id="2570" name="Google Shape;2570;p135"/>
          <p:cNvPicPr preferRelativeResize="0"/>
          <p:nvPr/>
        </p:nvPicPr>
        <p:blipFill rotWithShape="1">
          <a:blip r:embed="rId4">
            <a:alphaModFix/>
          </a:blip>
          <a:srcRect b="27568" l="0" r="0" t="23342"/>
          <a:stretch/>
        </p:blipFill>
        <p:spPr>
          <a:xfrm>
            <a:off x="2031925" y="580025"/>
            <a:ext cx="1817848" cy="669276"/>
          </a:xfrm>
          <a:prstGeom prst="rect">
            <a:avLst/>
          </a:prstGeom>
          <a:noFill/>
          <a:ln>
            <a:noFill/>
          </a:ln>
        </p:spPr>
      </p:pic>
      <p:sp>
        <p:nvSpPr>
          <p:cNvPr id="2571" name="Google Shape;2571;p135"/>
          <p:cNvSpPr/>
          <p:nvPr/>
        </p:nvSpPr>
        <p:spPr>
          <a:xfrm>
            <a:off x="586050" y="1402700"/>
            <a:ext cx="3867000" cy="897600"/>
          </a:xfrm>
          <a:prstGeom prst="roundRect">
            <a:avLst>
              <a:gd fmla="val 8753" name="adj"/>
            </a:avLst>
          </a:prstGeom>
          <a:solidFill>
            <a:srgbClr val="DF0305"/>
          </a:solidFill>
          <a:ln>
            <a:noFill/>
          </a:ln>
        </p:spPr>
        <p:txBody>
          <a:bodyPr anchorCtr="0" anchor="ctr" bIns="91425" lIns="5486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There are a total of 30 CEH and CISSP questions.</a:t>
            </a:r>
            <a:endParaRPr sz="1600"/>
          </a:p>
        </p:txBody>
      </p:sp>
      <p:sp>
        <p:nvSpPr>
          <p:cNvPr id="2572" name="Google Shape;2572;p135"/>
          <p:cNvSpPr/>
          <p:nvPr/>
        </p:nvSpPr>
        <p:spPr>
          <a:xfrm>
            <a:off x="586050" y="2457525"/>
            <a:ext cx="3867000" cy="897600"/>
          </a:xfrm>
          <a:prstGeom prst="roundRect">
            <a:avLst>
              <a:gd fmla="val 8753" name="adj"/>
            </a:avLst>
          </a:prstGeom>
          <a:solidFill>
            <a:srgbClr val="1155CC"/>
          </a:solidFill>
          <a:ln>
            <a:noFill/>
          </a:ln>
        </p:spPr>
        <p:txBody>
          <a:bodyPr anchorCtr="0" anchor="ctr" bIns="91425" lIns="5486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You have two minutes to answer each question.</a:t>
            </a:r>
            <a:endParaRPr sz="1600"/>
          </a:p>
        </p:txBody>
      </p:sp>
      <p:sp>
        <p:nvSpPr>
          <p:cNvPr id="2573" name="Google Shape;2573;p135"/>
          <p:cNvSpPr/>
          <p:nvPr/>
        </p:nvSpPr>
        <p:spPr>
          <a:xfrm>
            <a:off x="586050" y="3512350"/>
            <a:ext cx="3867000" cy="897600"/>
          </a:xfrm>
          <a:prstGeom prst="roundRect">
            <a:avLst>
              <a:gd fmla="val 8753" name="adj"/>
            </a:avLst>
          </a:prstGeom>
          <a:solidFill>
            <a:srgbClr val="F3A93C"/>
          </a:solidFill>
          <a:ln>
            <a:noFill/>
          </a:ln>
        </p:spPr>
        <p:txBody>
          <a:bodyPr anchorCtr="0" anchor="ctr" bIns="91425" lIns="548625" spcFirstLastPara="1" rIns="91425" wrap="square" tIns="91425">
            <a:noAutofit/>
          </a:bodyPr>
          <a:lstStyle/>
          <a:p>
            <a:pPr indent="0" lvl="0" marL="0" rtl="0" algn="l">
              <a:lnSpc>
                <a:spcPct val="90000"/>
              </a:lnSpc>
              <a:spcBef>
                <a:spcPts val="0"/>
              </a:spcBef>
              <a:spcAft>
                <a:spcPts val="0"/>
              </a:spcAft>
              <a:buNone/>
            </a:pPr>
            <a:r>
              <a:rPr lang="en" sz="1300">
                <a:solidFill>
                  <a:schemeClr val="lt1"/>
                </a:solidFill>
                <a:latin typeface="Roboto"/>
                <a:ea typeface="Roboto"/>
                <a:cs typeface="Roboto"/>
                <a:sym typeface="Roboto"/>
              </a:rPr>
              <a:t>Points are awarded for correct answers and for how quickly you answer the questions compared to your classmates.</a:t>
            </a:r>
            <a:endParaRPr sz="1300">
              <a:solidFill>
                <a:srgbClr val="FFFFFF"/>
              </a:solidFill>
              <a:latin typeface="Roboto"/>
              <a:ea typeface="Roboto"/>
              <a:cs typeface="Roboto"/>
              <a:sym typeface="Roboto"/>
            </a:endParaRPr>
          </a:p>
        </p:txBody>
      </p:sp>
      <p:sp>
        <p:nvSpPr>
          <p:cNvPr id="2574" name="Google Shape;2574;p135"/>
          <p:cNvSpPr/>
          <p:nvPr/>
        </p:nvSpPr>
        <p:spPr>
          <a:xfrm>
            <a:off x="4690939" y="1402700"/>
            <a:ext cx="3867000" cy="897600"/>
          </a:xfrm>
          <a:prstGeom prst="roundRect">
            <a:avLst>
              <a:gd fmla="val 8753" name="adj"/>
            </a:avLst>
          </a:prstGeom>
          <a:solidFill>
            <a:srgbClr val="398E3D"/>
          </a:solidFill>
          <a:ln>
            <a:noFill/>
          </a:ln>
        </p:spPr>
        <p:txBody>
          <a:bodyPr anchorCtr="0" anchor="ctr" bIns="91425" lIns="5486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Points are not deducted for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incorrect answers.</a:t>
            </a:r>
            <a:endParaRPr sz="1600"/>
          </a:p>
        </p:txBody>
      </p:sp>
      <p:sp>
        <p:nvSpPr>
          <p:cNvPr id="2575" name="Google Shape;2575;p135"/>
          <p:cNvSpPr/>
          <p:nvPr/>
        </p:nvSpPr>
        <p:spPr>
          <a:xfrm>
            <a:off x="4690939" y="2457525"/>
            <a:ext cx="3867000" cy="897600"/>
          </a:xfrm>
          <a:prstGeom prst="roundRect">
            <a:avLst>
              <a:gd fmla="val 8753" name="adj"/>
            </a:avLst>
          </a:prstGeom>
          <a:solidFill>
            <a:srgbClr val="28ACC0"/>
          </a:solidFill>
          <a:ln>
            <a:noFill/>
          </a:ln>
        </p:spPr>
        <p:txBody>
          <a:bodyPr anchorCtr="0" anchor="ctr" bIns="91425" lIns="548625" spcFirstLastPara="1" rIns="91425" wrap="square" tIns="91425">
            <a:noAutofit/>
          </a:bodyPr>
          <a:lstStyle/>
          <a:p>
            <a:pPr indent="0" lvl="0" marL="0" rtl="0" algn="l">
              <a:spcBef>
                <a:spcPts val="0"/>
              </a:spcBef>
              <a:spcAft>
                <a:spcPts val="0"/>
              </a:spcAft>
              <a:buNone/>
            </a:pPr>
            <a:r>
              <a:rPr lang="en" sz="1600">
                <a:solidFill>
                  <a:schemeClr val="lt1"/>
                </a:solidFill>
                <a:latin typeface="Roboto"/>
                <a:ea typeface="Roboto"/>
                <a:cs typeface="Roboto"/>
                <a:sym typeface="Roboto"/>
              </a:rPr>
              <a:t>If you are competing as a team, </a:t>
            </a:r>
            <a:br>
              <a:rPr lang="en" sz="1600">
                <a:solidFill>
                  <a:schemeClr val="lt1"/>
                </a:solidFill>
                <a:latin typeface="Roboto"/>
                <a:ea typeface="Roboto"/>
                <a:cs typeface="Roboto"/>
                <a:sym typeface="Roboto"/>
              </a:rPr>
            </a:br>
            <a:r>
              <a:rPr lang="en" sz="1600">
                <a:solidFill>
                  <a:schemeClr val="lt1"/>
                </a:solidFill>
                <a:latin typeface="Roboto"/>
                <a:ea typeface="Roboto"/>
                <a:cs typeface="Roboto"/>
                <a:sym typeface="Roboto"/>
              </a:rPr>
              <a:t>select a team captain to answer the questions.</a:t>
            </a:r>
            <a:endParaRPr sz="1600">
              <a:solidFill>
                <a:srgbClr val="FFFFFF"/>
              </a:solidFill>
              <a:latin typeface="Roboto"/>
              <a:ea typeface="Roboto"/>
              <a:cs typeface="Roboto"/>
              <a:sym typeface="Roboto"/>
            </a:endParaRPr>
          </a:p>
        </p:txBody>
      </p:sp>
      <p:sp>
        <p:nvSpPr>
          <p:cNvPr id="2576" name="Google Shape;2576;p135"/>
          <p:cNvSpPr/>
          <p:nvPr/>
        </p:nvSpPr>
        <p:spPr>
          <a:xfrm>
            <a:off x="4690939" y="3512350"/>
            <a:ext cx="3867000" cy="897600"/>
          </a:xfrm>
          <a:prstGeom prst="roundRect">
            <a:avLst>
              <a:gd fmla="val 8753" name="adj"/>
            </a:avLst>
          </a:prstGeom>
          <a:solidFill>
            <a:srgbClr val="5909AD"/>
          </a:solidFill>
          <a:ln>
            <a:noFill/>
          </a:ln>
        </p:spPr>
        <p:txBody>
          <a:bodyPr anchorCtr="0" anchor="ctr" bIns="91425" lIns="548625" spcFirstLastPara="1" rIns="91425" wrap="square" tIns="91425">
            <a:noAutofit/>
          </a:bodyPr>
          <a:lstStyle/>
          <a:p>
            <a:pPr indent="0" lvl="0" marL="0" rtl="0" algn="l">
              <a:spcBef>
                <a:spcPts val="0"/>
              </a:spcBef>
              <a:spcAft>
                <a:spcPts val="0"/>
              </a:spcAft>
              <a:buNone/>
            </a:pPr>
            <a:r>
              <a:rPr b="1" lang="en" sz="1500">
                <a:solidFill>
                  <a:srgbClr val="FFFFFF"/>
                </a:solidFill>
                <a:latin typeface="Roboto"/>
                <a:ea typeface="Roboto"/>
                <a:cs typeface="Roboto"/>
                <a:sym typeface="Roboto"/>
              </a:rPr>
              <a:t>Note: </a:t>
            </a:r>
            <a:r>
              <a:rPr lang="en" sz="1500">
                <a:solidFill>
                  <a:srgbClr val="FFFFFF"/>
                </a:solidFill>
                <a:latin typeface="Roboto"/>
                <a:ea typeface="Roboto"/>
                <a:cs typeface="Roboto"/>
                <a:sym typeface="Roboto"/>
              </a:rPr>
              <a:t>If your class is currently online, </a:t>
            </a:r>
            <a:br>
              <a:rPr lang="en" sz="1500">
                <a:solidFill>
                  <a:srgbClr val="FFFFFF"/>
                </a:solidFill>
                <a:latin typeface="Roboto"/>
                <a:ea typeface="Roboto"/>
                <a:cs typeface="Roboto"/>
                <a:sym typeface="Roboto"/>
              </a:rPr>
            </a:br>
            <a:r>
              <a:rPr lang="en" sz="1500">
                <a:solidFill>
                  <a:srgbClr val="FFFFFF"/>
                </a:solidFill>
                <a:latin typeface="Roboto"/>
                <a:ea typeface="Roboto"/>
                <a:cs typeface="Roboto"/>
                <a:sym typeface="Roboto"/>
              </a:rPr>
              <a:t>it will be easier if each student competes individually.</a:t>
            </a:r>
            <a:endParaRPr sz="1500">
              <a:solidFill>
                <a:srgbClr val="FFFFFF"/>
              </a:solidFill>
              <a:latin typeface="Roboto"/>
              <a:ea typeface="Roboto"/>
              <a:cs typeface="Roboto"/>
              <a:sym typeface="Roboto"/>
            </a:endParaRPr>
          </a:p>
        </p:txBody>
      </p:sp>
      <p:pic>
        <p:nvPicPr>
          <p:cNvPr id="2577" name="Google Shape;2577;p135"/>
          <p:cNvPicPr preferRelativeResize="0"/>
          <p:nvPr/>
        </p:nvPicPr>
        <p:blipFill>
          <a:blip r:embed="rId5">
            <a:alphaModFix/>
          </a:blip>
          <a:stretch>
            <a:fillRect/>
          </a:stretch>
        </p:blipFill>
        <p:spPr>
          <a:xfrm>
            <a:off x="772325" y="1548450"/>
            <a:ext cx="183500" cy="606100"/>
          </a:xfrm>
          <a:prstGeom prst="rect">
            <a:avLst/>
          </a:prstGeom>
          <a:noFill/>
          <a:ln>
            <a:noFill/>
          </a:ln>
        </p:spPr>
      </p:pic>
      <p:pic>
        <p:nvPicPr>
          <p:cNvPr id="2578" name="Google Shape;2578;p135"/>
          <p:cNvPicPr preferRelativeResize="0"/>
          <p:nvPr/>
        </p:nvPicPr>
        <p:blipFill>
          <a:blip r:embed="rId5">
            <a:alphaModFix/>
          </a:blip>
          <a:stretch>
            <a:fillRect/>
          </a:stretch>
        </p:blipFill>
        <p:spPr>
          <a:xfrm>
            <a:off x="772325" y="2603275"/>
            <a:ext cx="183500" cy="606100"/>
          </a:xfrm>
          <a:prstGeom prst="rect">
            <a:avLst/>
          </a:prstGeom>
          <a:noFill/>
          <a:ln>
            <a:noFill/>
          </a:ln>
        </p:spPr>
      </p:pic>
      <p:pic>
        <p:nvPicPr>
          <p:cNvPr id="2579" name="Google Shape;2579;p135"/>
          <p:cNvPicPr preferRelativeResize="0"/>
          <p:nvPr/>
        </p:nvPicPr>
        <p:blipFill>
          <a:blip r:embed="rId5">
            <a:alphaModFix/>
          </a:blip>
          <a:stretch>
            <a:fillRect/>
          </a:stretch>
        </p:blipFill>
        <p:spPr>
          <a:xfrm>
            <a:off x="772325" y="3658100"/>
            <a:ext cx="183500" cy="606100"/>
          </a:xfrm>
          <a:prstGeom prst="rect">
            <a:avLst/>
          </a:prstGeom>
          <a:noFill/>
          <a:ln>
            <a:noFill/>
          </a:ln>
        </p:spPr>
      </p:pic>
      <p:pic>
        <p:nvPicPr>
          <p:cNvPr id="2580" name="Google Shape;2580;p135"/>
          <p:cNvPicPr preferRelativeResize="0"/>
          <p:nvPr/>
        </p:nvPicPr>
        <p:blipFill>
          <a:blip r:embed="rId5">
            <a:alphaModFix/>
          </a:blip>
          <a:stretch>
            <a:fillRect/>
          </a:stretch>
        </p:blipFill>
        <p:spPr>
          <a:xfrm>
            <a:off x="4879450" y="1548450"/>
            <a:ext cx="183500" cy="606100"/>
          </a:xfrm>
          <a:prstGeom prst="rect">
            <a:avLst/>
          </a:prstGeom>
          <a:noFill/>
          <a:ln>
            <a:noFill/>
          </a:ln>
        </p:spPr>
      </p:pic>
      <p:pic>
        <p:nvPicPr>
          <p:cNvPr id="2581" name="Google Shape;2581;p135"/>
          <p:cNvPicPr preferRelativeResize="0"/>
          <p:nvPr/>
        </p:nvPicPr>
        <p:blipFill>
          <a:blip r:embed="rId5">
            <a:alphaModFix/>
          </a:blip>
          <a:stretch>
            <a:fillRect/>
          </a:stretch>
        </p:blipFill>
        <p:spPr>
          <a:xfrm>
            <a:off x="4879450" y="2603275"/>
            <a:ext cx="183500" cy="606100"/>
          </a:xfrm>
          <a:prstGeom prst="rect">
            <a:avLst/>
          </a:prstGeom>
          <a:noFill/>
          <a:ln>
            <a:noFill/>
          </a:ln>
        </p:spPr>
      </p:pic>
      <p:pic>
        <p:nvPicPr>
          <p:cNvPr id="2582" name="Google Shape;2582;p135"/>
          <p:cNvPicPr preferRelativeResize="0"/>
          <p:nvPr/>
        </p:nvPicPr>
        <p:blipFill>
          <a:blip r:embed="rId5">
            <a:alphaModFix/>
          </a:blip>
          <a:stretch>
            <a:fillRect/>
          </a:stretch>
        </p:blipFill>
        <p:spPr>
          <a:xfrm>
            <a:off x="4879450" y="3658100"/>
            <a:ext cx="183500" cy="606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sp>
        <p:nvSpPr>
          <p:cNvPr id="2587" name="Google Shape;2587;p136"/>
          <p:cNvSpPr/>
          <p:nvPr/>
        </p:nvSpPr>
        <p:spPr>
          <a:xfrm>
            <a:off x="271800" y="345525"/>
            <a:ext cx="8600400" cy="4353900"/>
          </a:xfrm>
          <a:prstGeom prst="roundRect">
            <a:avLst>
              <a:gd fmla="val 4846" name="adj"/>
            </a:avLst>
          </a:prstGeom>
          <a:solidFill>
            <a:srgbClr val="FFFFFF"/>
          </a:solidFill>
          <a:ln cap="flat" cmpd="sng" w="152400">
            <a:solidFill>
              <a:srgbClr val="8A5CD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6"/>
          <p:cNvSpPr txBox="1"/>
          <p:nvPr>
            <p:ph type="title"/>
          </p:nvPr>
        </p:nvSpPr>
        <p:spPr>
          <a:xfrm>
            <a:off x="4127075" y="729563"/>
            <a:ext cx="2985000" cy="370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rPr>
              <a:t>Rules and Guidelines</a:t>
            </a:r>
            <a:endParaRPr/>
          </a:p>
        </p:txBody>
      </p:sp>
      <p:sp>
        <p:nvSpPr>
          <p:cNvPr id="2589" name="Google Shape;2589;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90" name="Google Shape;2590;p13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(kahoot.com)</a:t>
            </a:r>
            <a:endParaRPr/>
          </a:p>
        </p:txBody>
      </p:sp>
      <p:pic>
        <p:nvPicPr>
          <p:cNvPr id="2591" name="Google Shape;2591;p136"/>
          <p:cNvPicPr preferRelativeResize="0"/>
          <p:nvPr/>
        </p:nvPicPr>
        <p:blipFill rotWithShape="1">
          <a:blip r:embed="rId4">
            <a:alphaModFix/>
          </a:blip>
          <a:srcRect b="27568" l="0" r="0" t="23342"/>
          <a:stretch/>
        </p:blipFill>
        <p:spPr>
          <a:xfrm>
            <a:off x="2031925" y="580025"/>
            <a:ext cx="1817848" cy="669276"/>
          </a:xfrm>
          <a:prstGeom prst="rect">
            <a:avLst/>
          </a:prstGeom>
          <a:noFill/>
          <a:ln>
            <a:noFill/>
          </a:ln>
        </p:spPr>
      </p:pic>
      <p:sp>
        <p:nvSpPr>
          <p:cNvPr id="2592" name="Google Shape;2592;p136"/>
          <p:cNvSpPr/>
          <p:nvPr/>
        </p:nvSpPr>
        <p:spPr>
          <a:xfrm>
            <a:off x="586050" y="1402700"/>
            <a:ext cx="3060900" cy="1401300"/>
          </a:xfrm>
          <a:prstGeom prst="roundRect">
            <a:avLst>
              <a:gd fmla="val 8753" name="adj"/>
            </a:avLst>
          </a:prstGeom>
          <a:solidFill>
            <a:srgbClr val="DF0305"/>
          </a:solidFill>
          <a:ln>
            <a:noFill/>
          </a:ln>
        </p:spPr>
        <p:txBody>
          <a:bodyPr anchorCtr="0" anchor="ctr" bIns="91425" lIns="548625"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There </a:t>
            </a:r>
            <a:r>
              <a:rPr lang="en" sz="1600">
                <a:solidFill>
                  <a:srgbClr val="FFFFFF"/>
                </a:solidFill>
                <a:latin typeface="Roboto"/>
                <a:ea typeface="Roboto"/>
                <a:cs typeface="Roboto"/>
                <a:sym typeface="Roboto"/>
              </a:rPr>
              <a:t>will</a:t>
            </a:r>
            <a:r>
              <a:rPr lang="en" sz="1600">
                <a:solidFill>
                  <a:srgbClr val="FFFFFF"/>
                </a:solidFill>
                <a:latin typeface="Roboto"/>
                <a:ea typeface="Roboto"/>
                <a:cs typeface="Roboto"/>
                <a:sym typeface="Roboto"/>
              </a:rPr>
              <a:t> be 15 CEH questions and 15 CISSP questions.</a:t>
            </a:r>
            <a:endParaRPr sz="1600"/>
          </a:p>
        </p:txBody>
      </p:sp>
      <p:sp>
        <p:nvSpPr>
          <p:cNvPr id="2593" name="Google Shape;2593;p136"/>
          <p:cNvSpPr/>
          <p:nvPr/>
        </p:nvSpPr>
        <p:spPr>
          <a:xfrm>
            <a:off x="586050" y="2945000"/>
            <a:ext cx="3060900" cy="1465200"/>
          </a:xfrm>
          <a:prstGeom prst="roundRect">
            <a:avLst>
              <a:gd fmla="val 8753" name="adj"/>
            </a:avLst>
          </a:prstGeom>
          <a:solidFill>
            <a:srgbClr val="1155CC"/>
          </a:solidFill>
          <a:ln>
            <a:noFill/>
          </a:ln>
        </p:spPr>
        <p:txBody>
          <a:bodyPr anchorCtr="0" anchor="ctr" bIns="91425" lIns="548625" spcFirstLastPara="1" rIns="91425" wrap="square" tIns="91425">
            <a:noAutofit/>
          </a:bodyPr>
          <a:lstStyle/>
          <a:p>
            <a:pPr indent="0" lvl="0" marL="0" rtl="0" algn="l">
              <a:spcBef>
                <a:spcPts val="0"/>
              </a:spcBef>
              <a:spcAft>
                <a:spcPts val="0"/>
              </a:spcAft>
              <a:buNone/>
            </a:pPr>
            <a:r>
              <a:rPr lang="en" sz="1600">
                <a:solidFill>
                  <a:schemeClr val="lt1"/>
                </a:solidFill>
                <a:latin typeface="Roboto"/>
                <a:ea typeface="Roboto"/>
                <a:cs typeface="Roboto"/>
                <a:sym typeface="Roboto"/>
              </a:rPr>
              <a:t>You can use all available resources: books, the internet, class notes, etc.</a:t>
            </a:r>
            <a:endParaRPr sz="1600">
              <a:solidFill>
                <a:srgbClr val="FFFFFF"/>
              </a:solidFill>
              <a:latin typeface="Roboto"/>
              <a:ea typeface="Roboto"/>
              <a:cs typeface="Roboto"/>
              <a:sym typeface="Roboto"/>
            </a:endParaRPr>
          </a:p>
        </p:txBody>
      </p:sp>
      <p:sp>
        <p:nvSpPr>
          <p:cNvPr id="2594" name="Google Shape;2594;p136"/>
          <p:cNvSpPr/>
          <p:nvPr/>
        </p:nvSpPr>
        <p:spPr>
          <a:xfrm>
            <a:off x="3849775" y="1402700"/>
            <a:ext cx="4708200" cy="1926300"/>
          </a:xfrm>
          <a:prstGeom prst="roundRect">
            <a:avLst>
              <a:gd fmla="val 6368" name="adj"/>
            </a:avLst>
          </a:prstGeom>
          <a:solidFill>
            <a:srgbClr val="398E3D"/>
          </a:solidFill>
          <a:ln>
            <a:noFill/>
          </a:ln>
        </p:spPr>
        <p:txBody>
          <a:bodyPr anchorCtr="0" anchor="ctr" bIns="91425" lIns="731500"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Any issues will be decided by the judges (the TAs and/or instructor). </a:t>
            </a:r>
            <a:endParaRPr sz="1600">
              <a:solidFill>
                <a:srgbClr val="FFFFFF"/>
              </a:solidFill>
              <a:latin typeface="Roboto"/>
              <a:ea typeface="Roboto"/>
              <a:cs typeface="Roboto"/>
              <a:sym typeface="Roboto"/>
            </a:endParaRPr>
          </a:p>
          <a:p>
            <a:pPr indent="0" lvl="0" marL="0" rtl="0" algn="l">
              <a:spcBef>
                <a:spcPts val="500"/>
              </a:spcBef>
              <a:spcAft>
                <a:spcPts val="0"/>
              </a:spcAft>
              <a:buNone/>
            </a:pPr>
            <a:r>
              <a:rPr lang="en" sz="1600">
                <a:solidFill>
                  <a:srgbClr val="FFFFFF"/>
                </a:solidFill>
                <a:latin typeface="Roboto"/>
                <a:ea typeface="Roboto"/>
                <a:cs typeface="Roboto"/>
                <a:sym typeface="Roboto"/>
              </a:rPr>
              <a:t>Issues may include:</a:t>
            </a:r>
            <a:endParaRPr sz="1600">
              <a:solidFill>
                <a:srgbClr val="FFFFFF"/>
              </a:solidFill>
              <a:latin typeface="Roboto"/>
              <a:ea typeface="Roboto"/>
              <a:cs typeface="Roboto"/>
              <a:sym typeface="Roboto"/>
            </a:endParaRPr>
          </a:p>
          <a:p>
            <a:pPr indent="-215900" lvl="0" marL="457200" rtl="0" algn="l">
              <a:spcBef>
                <a:spcPts val="50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Answer disputes</a:t>
            </a:r>
            <a:endParaRPr sz="1600">
              <a:solidFill>
                <a:srgbClr val="FFFFFF"/>
              </a:solidFill>
              <a:latin typeface="Roboto"/>
              <a:ea typeface="Roboto"/>
              <a:cs typeface="Roboto"/>
              <a:sym typeface="Roboto"/>
            </a:endParaRPr>
          </a:p>
          <a:p>
            <a:pPr indent="-215900" lvl="0" marL="457200" rtl="0" algn="l">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Frozen or lagging computers</a:t>
            </a:r>
            <a:endParaRPr sz="1600">
              <a:solidFill>
                <a:srgbClr val="FFFFFF"/>
              </a:solidFill>
              <a:latin typeface="Roboto"/>
              <a:ea typeface="Roboto"/>
              <a:cs typeface="Roboto"/>
              <a:sym typeface="Roboto"/>
            </a:endParaRPr>
          </a:p>
          <a:p>
            <a:pPr indent="-215900" lvl="0" marL="457200" rtl="0" algn="l">
              <a:spcBef>
                <a:spcPts val="0"/>
              </a:spcBef>
              <a:spcAft>
                <a:spcPts val="0"/>
              </a:spcAft>
              <a:buClr>
                <a:srgbClr val="FFFFFF"/>
              </a:buClr>
              <a:buSzPts val="1600"/>
              <a:buFont typeface="Roboto"/>
              <a:buChar char="●"/>
            </a:pPr>
            <a:r>
              <a:rPr lang="en" sz="1600">
                <a:solidFill>
                  <a:srgbClr val="FFFFFF"/>
                </a:solidFill>
                <a:latin typeface="Roboto"/>
                <a:ea typeface="Roboto"/>
                <a:cs typeface="Roboto"/>
                <a:sym typeface="Roboto"/>
              </a:rPr>
              <a:t>Kahoot issues</a:t>
            </a:r>
            <a:endParaRPr sz="1600">
              <a:solidFill>
                <a:srgbClr val="FFFFFF"/>
              </a:solidFill>
              <a:latin typeface="Roboto"/>
              <a:ea typeface="Roboto"/>
              <a:cs typeface="Roboto"/>
              <a:sym typeface="Roboto"/>
            </a:endParaRPr>
          </a:p>
        </p:txBody>
      </p:sp>
      <p:sp>
        <p:nvSpPr>
          <p:cNvPr id="2595" name="Google Shape;2595;p136"/>
          <p:cNvSpPr/>
          <p:nvPr/>
        </p:nvSpPr>
        <p:spPr>
          <a:xfrm>
            <a:off x="3849775" y="3478699"/>
            <a:ext cx="4708200" cy="931500"/>
          </a:xfrm>
          <a:prstGeom prst="roundRect">
            <a:avLst>
              <a:gd fmla="val 8753" name="adj"/>
            </a:avLst>
          </a:prstGeom>
          <a:solidFill>
            <a:srgbClr val="28ACC0"/>
          </a:solidFill>
          <a:ln>
            <a:noFill/>
          </a:ln>
        </p:spPr>
        <p:txBody>
          <a:bodyPr anchorCtr="0" anchor="ctr" bIns="91425" lIns="731500" spcFirstLastPara="1" rIns="91425" wrap="square" tIns="91425">
            <a:noAutofit/>
          </a:bodyPr>
          <a:lstStyle/>
          <a:p>
            <a:pPr indent="0" lvl="0" marL="0" rtl="0" algn="l">
              <a:spcBef>
                <a:spcPts val="0"/>
              </a:spcBef>
              <a:spcAft>
                <a:spcPts val="0"/>
              </a:spcAft>
              <a:buNone/>
            </a:pPr>
            <a:r>
              <a:rPr lang="en" sz="1600">
                <a:solidFill>
                  <a:srgbClr val="FFFFFF"/>
                </a:solidFill>
                <a:latin typeface="Roboto"/>
                <a:ea typeface="Roboto"/>
                <a:cs typeface="Roboto"/>
                <a:sym typeface="Roboto"/>
              </a:rPr>
              <a:t>The team or individual with the most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points at the end of 30 questions will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be declared the winner!</a:t>
            </a:r>
            <a:endParaRPr sz="1600">
              <a:solidFill>
                <a:srgbClr val="FFFFFF"/>
              </a:solidFill>
              <a:latin typeface="Roboto"/>
              <a:ea typeface="Roboto"/>
              <a:cs typeface="Roboto"/>
              <a:sym typeface="Roboto"/>
            </a:endParaRPr>
          </a:p>
        </p:txBody>
      </p:sp>
      <p:pic>
        <p:nvPicPr>
          <p:cNvPr id="2596" name="Google Shape;2596;p136"/>
          <p:cNvPicPr preferRelativeResize="0"/>
          <p:nvPr/>
        </p:nvPicPr>
        <p:blipFill>
          <a:blip r:embed="rId5">
            <a:alphaModFix/>
          </a:blip>
          <a:stretch>
            <a:fillRect/>
          </a:stretch>
        </p:blipFill>
        <p:spPr>
          <a:xfrm>
            <a:off x="772325" y="1548450"/>
            <a:ext cx="183500" cy="606100"/>
          </a:xfrm>
          <a:prstGeom prst="rect">
            <a:avLst/>
          </a:prstGeom>
          <a:noFill/>
          <a:ln>
            <a:noFill/>
          </a:ln>
        </p:spPr>
      </p:pic>
      <p:pic>
        <p:nvPicPr>
          <p:cNvPr id="2597" name="Google Shape;2597;p136"/>
          <p:cNvPicPr preferRelativeResize="0"/>
          <p:nvPr/>
        </p:nvPicPr>
        <p:blipFill>
          <a:blip r:embed="rId5">
            <a:alphaModFix/>
          </a:blip>
          <a:stretch>
            <a:fillRect/>
          </a:stretch>
        </p:blipFill>
        <p:spPr>
          <a:xfrm>
            <a:off x="772325" y="3232550"/>
            <a:ext cx="183500" cy="606100"/>
          </a:xfrm>
          <a:prstGeom prst="rect">
            <a:avLst/>
          </a:prstGeom>
          <a:noFill/>
          <a:ln>
            <a:noFill/>
          </a:ln>
        </p:spPr>
      </p:pic>
      <p:pic>
        <p:nvPicPr>
          <p:cNvPr id="2598" name="Google Shape;2598;p136"/>
          <p:cNvPicPr preferRelativeResize="0"/>
          <p:nvPr/>
        </p:nvPicPr>
        <p:blipFill>
          <a:blip r:embed="rId5">
            <a:alphaModFix/>
          </a:blip>
          <a:stretch>
            <a:fillRect/>
          </a:stretch>
        </p:blipFill>
        <p:spPr>
          <a:xfrm>
            <a:off x="4127075" y="1548450"/>
            <a:ext cx="183500" cy="606100"/>
          </a:xfrm>
          <a:prstGeom prst="rect">
            <a:avLst/>
          </a:prstGeom>
          <a:noFill/>
          <a:ln>
            <a:noFill/>
          </a:ln>
        </p:spPr>
      </p:pic>
      <p:pic>
        <p:nvPicPr>
          <p:cNvPr id="2599" name="Google Shape;2599;p136"/>
          <p:cNvPicPr preferRelativeResize="0"/>
          <p:nvPr/>
        </p:nvPicPr>
        <p:blipFill>
          <a:blip r:embed="rId5">
            <a:alphaModFix/>
          </a:blip>
          <a:stretch>
            <a:fillRect/>
          </a:stretch>
        </p:blipFill>
        <p:spPr>
          <a:xfrm>
            <a:off x="4127075" y="3641400"/>
            <a:ext cx="183500" cy="606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5" name="Google Shape;2605;p13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 </a:t>
            </a:r>
            <a:r>
              <a:rPr lang="en">
                <a:latin typeface="Roboto Light"/>
                <a:ea typeface="Roboto Light"/>
                <a:cs typeface="Roboto Light"/>
                <a:sym typeface="Roboto Light"/>
              </a:rPr>
              <a:t>Kahoot Challenge  </a:t>
            </a:r>
            <a:endParaRPr>
              <a:latin typeface="Roboto Light"/>
              <a:ea typeface="Roboto Light"/>
              <a:cs typeface="Roboto Light"/>
              <a:sym typeface="Roboto Light"/>
            </a:endParaRPr>
          </a:p>
          <a:p>
            <a:pPr indent="0" lvl="0" marL="0" rtl="0" algn="l">
              <a:spcBef>
                <a:spcPts val="1000"/>
              </a:spcBef>
              <a:spcAft>
                <a:spcPts val="0"/>
              </a:spcAft>
              <a:buClr>
                <a:schemeClr val="dk1"/>
              </a:buClr>
              <a:buSzPts val="1100"/>
              <a:buFont typeface="Arial"/>
              <a:buNone/>
            </a:pPr>
            <a:r>
              <a:rPr lang="en" sz="2000">
                <a:latin typeface="Roboto Light"/>
                <a:ea typeface="Roboto Light"/>
                <a:cs typeface="Roboto Light"/>
                <a:sym typeface="Roboto Light"/>
              </a:rPr>
              <a:t>Now we’ll begin the competition!</a:t>
            </a:r>
            <a:endParaRPr sz="2000">
              <a:latin typeface="Roboto Light"/>
              <a:ea typeface="Roboto Light"/>
              <a:cs typeface="Roboto Light"/>
              <a:sym typeface="Roboto Light"/>
            </a:endParaRPr>
          </a:p>
        </p:txBody>
      </p:sp>
      <p:sp>
        <p:nvSpPr>
          <p:cNvPr id="2606" name="Google Shape;2606;p137"/>
          <p:cNvSpPr/>
          <p:nvPr/>
        </p:nvSpPr>
        <p:spPr>
          <a:xfrm>
            <a:off x="6347925" y="3884225"/>
            <a:ext cx="2424300" cy="91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10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CEH</a:t>
            </a:r>
            <a:endParaRPr/>
          </a:p>
        </p:txBody>
      </p:sp>
      <p:sp>
        <p:nvSpPr>
          <p:cNvPr id="2073" name="Google Shape;2073;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74" name="Google Shape;2074;p10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78" name="Shape 2078"/>
        <p:cNvGrpSpPr/>
        <p:nvPr/>
      </p:nvGrpSpPr>
      <p:grpSpPr>
        <a:xfrm>
          <a:off x="0" y="0"/>
          <a:ext cx="0" cy="0"/>
          <a:chOff x="0" y="0"/>
          <a:chExt cx="0" cy="0"/>
        </a:xfrm>
      </p:grpSpPr>
      <p:sp>
        <p:nvSpPr>
          <p:cNvPr id="2079" name="Google Shape;2079;p109"/>
          <p:cNvSpPr/>
          <p:nvPr/>
        </p:nvSpPr>
        <p:spPr>
          <a:xfrm>
            <a:off x="7279700" y="145175"/>
            <a:ext cx="1731900" cy="1061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0" name="Google Shape;2080;p109"/>
          <p:cNvPicPr preferRelativeResize="0"/>
          <p:nvPr/>
        </p:nvPicPr>
        <p:blipFill rotWithShape="1">
          <a:blip r:embed="rId3">
            <a:alphaModFix/>
          </a:blip>
          <a:srcRect b="129" l="0" r="0" t="129"/>
          <a:stretch/>
        </p:blipFill>
        <p:spPr>
          <a:xfrm>
            <a:off x="175" y="1206492"/>
            <a:ext cx="9143999" cy="3450715"/>
          </a:xfrm>
          <a:prstGeom prst="rect">
            <a:avLst/>
          </a:prstGeom>
          <a:noFill/>
          <a:ln>
            <a:noFill/>
          </a:ln>
        </p:spPr>
      </p:pic>
      <p:sp>
        <p:nvSpPr>
          <p:cNvPr id="2081" name="Google Shape;2081;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CEH?</a:t>
            </a:r>
            <a:endParaRPr/>
          </a:p>
        </p:txBody>
      </p:sp>
      <p:sp>
        <p:nvSpPr>
          <p:cNvPr id="2082" name="Google Shape;2082;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Accordi</a:t>
            </a:r>
            <a:r>
              <a:rPr lang="en"/>
              <a:t>ng to </a:t>
            </a:r>
            <a:r>
              <a:rPr b="1" lang="en"/>
              <a:t>EC-Council</a:t>
            </a:r>
            <a:r>
              <a:rPr lang="en"/>
              <a:t>:</a:t>
            </a:r>
            <a:r>
              <a:rPr lang="en"/>
              <a:t> </a:t>
            </a:r>
            <a:endParaRPr/>
          </a:p>
        </p:txBody>
      </p:sp>
      <p:sp>
        <p:nvSpPr>
          <p:cNvPr id="2083" name="Google Shape;2083;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4" name="Google Shape;2084;p109"/>
          <p:cNvSpPr txBox="1"/>
          <p:nvPr>
            <p:ph idx="3" type="body"/>
          </p:nvPr>
        </p:nvSpPr>
        <p:spPr>
          <a:xfrm>
            <a:off x="1658875" y="1628075"/>
            <a:ext cx="6374700" cy="27807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0"/>
              </a:spcAft>
              <a:buNone/>
            </a:pPr>
            <a:r>
              <a:rPr b="1" lang="en"/>
              <a:t>The Certified Ethical Hacker (CEH) program</a:t>
            </a:r>
            <a:r>
              <a:rPr lang="en"/>
              <a:t> is the most comprehensive </a:t>
            </a:r>
            <a:br>
              <a:rPr lang="en"/>
            </a:br>
            <a:r>
              <a:rPr lang="en"/>
              <a:t>ethical hacking course on the globe to help information security professionals grasp the fundamentals of ethical hacking. </a:t>
            </a:r>
            <a:endParaRPr/>
          </a:p>
          <a:p>
            <a:pPr indent="0" lvl="0" marL="0" rtl="0" algn="l">
              <a:lnSpc>
                <a:spcPct val="115000"/>
              </a:lnSpc>
              <a:spcBef>
                <a:spcPts val="1000"/>
              </a:spcBef>
              <a:spcAft>
                <a:spcPts val="0"/>
              </a:spcAft>
              <a:buNone/>
            </a:pPr>
            <a:r>
              <a:rPr lang="en"/>
              <a:t>The course outcome helps you become a professional who systematically attempts to inspect network infrastructures with the consent of its owner to </a:t>
            </a:r>
            <a:br>
              <a:rPr lang="en"/>
            </a:br>
            <a:r>
              <a:rPr lang="en"/>
              <a:t>find security vulnerabilities which a malicious hacker could potentially exploit. </a:t>
            </a:r>
            <a:endParaRPr/>
          </a:p>
          <a:p>
            <a:pPr indent="0" lvl="0" marL="0" rtl="0" algn="l">
              <a:lnSpc>
                <a:spcPct val="115000"/>
              </a:lnSpc>
              <a:spcBef>
                <a:spcPts val="1000"/>
              </a:spcBef>
              <a:spcAft>
                <a:spcPts val="1000"/>
              </a:spcAft>
              <a:buNone/>
            </a:pPr>
            <a:r>
              <a:rPr lang="en"/>
              <a:t>The course helps you assess the security posture of an organization </a:t>
            </a:r>
            <a:br>
              <a:rPr lang="en"/>
            </a:br>
            <a:r>
              <a:rPr lang="en"/>
              <a:t>by identifying vulnerabilities in the network and system infrastructure </a:t>
            </a:r>
            <a:br>
              <a:rPr lang="en"/>
            </a:br>
            <a:r>
              <a:rPr lang="en"/>
              <a:t>to determine if unauthorized access is possible.</a:t>
            </a:r>
            <a:endParaRPr/>
          </a:p>
        </p:txBody>
      </p:sp>
      <p:pic>
        <p:nvPicPr>
          <p:cNvPr id="2085" name="Google Shape;2085;p109"/>
          <p:cNvPicPr preferRelativeResize="0"/>
          <p:nvPr/>
        </p:nvPicPr>
        <p:blipFill rotWithShape="1">
          <a:blip r:embed="rId4">
            <a:alphaModFix/>
          </a:blip>
          <a:srcRect b="25931" l="0" r="0" t="0"/>
          <a:stretch/>
        </p:blipFill>
        <p:spPr>
          <a:xfrm>
            <a:off x="7403475" y="186600"/>
            <a:ext cx="1525949" cy="9540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9" name="Shape 2089"/>
        <p:cNvGrpSpPr/>
        <p:nvPr/>
      </p:nvGrpSpPr>
      <p:grpSpPr>
        <a:xfrm>
          <a:off x="0" y="0"/>
          <a:ext cx="0" cy="0"/>
          <a:chOff x="0" y="0"/>
          <a:chExt cx="0" cy="0"/>
        </a:xfrm>
      </p:grpSpPr>
      <p:pic>
        <p:nvPicPr>
          <p:cNvPr id="2090" name="Google Shape;2090;p11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91" name="Google Shape;2091;p110"/>
          <p:cNvSpPr txBox="1"/>
          <p:nvPr/>
        </p:nvSpPr>
        <p:spPr>
          <a:xfrm>
            <a:off x="3634375" y="1294900"/>
            <a:ext cx="5387400" cy="2957400"/>
          </a:xfrm>
          <a:prstGeom prst="rect">
            <a:avLst/>
          </a:prstGeom>
          <a:noFill/>
          <a:ln>
            <a:noFill/>
          </a:ln>
        </p:spPr>
        <p:txBody>
          <a:bodyPr anchorCtr="0" anchor="t" bIns="91425" lIns="320025" spcFirstLastPara="1" rIns="0"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FFF2CC"/>
                </a:solidFill>
                <a:latin typeface="Roboto"/>
                <a:ea typeface="Roboto"/>
                <a:cs typeface="Roboto"/>
                <a:sym typeface="Roboto"/>
              </a:rPr>
              <a:t>As of early 2020, there were </a:t>
            </a:r>
            <a:br>
              <a:rPr lang="en" sz="2400">
                <a:solidFill>
                  <a:srgbClr val="FFF2CC"/>
                </a:solidFill>
                <a:latin typeface="Roboto"/>
                <a:ea typeface="Roboto"/>
                <a:cs typeface="Roboto"/>
                <a:sym typeface="Roboto"/>
              </a:rPr>
            </a:br>
            <a:r>
              <a:rPr lang="en" sz="2400">
                <a:solidFill>
                  <a:srgbClr val="FFF2CC"/>
                </a:solidFill>
                <a:latin typeface="Roboto"/>
                <a:ea typeface="Roboto"/>
                <a:cs typeface="Roboto"/>
                <a:sym typeface="Roboto"/>
              </a:rPr>
              <a:t>almost 12,000 </a:t>
            </a:r>
            <a:r>
              <a:rPr lang="en" sz="2400">
                <a:solidFill>
                  <a:srgbClr val="FFF2CC"/>
                </a:solidFill>
                <a:latin typeface="Roboto"/>
                <a:ea typeface="Roboto"/>
                <a:cs typeface="Roboto"/>
                <a:sym typeface="Roboto"/>
              </a:rPr>
              <a:t>infosec job</a:t>
            </a:r>
            <a:r>
              <a:rPr lang="en" sz="2400">
                <a:solidFill>
                  <a:srgbClr val="FFF2CC"/>
                </a:solidFill>
                <a:latin typeface="Roboto"/>
                <a:ea typeface="Roboto"/>
                <a:cs typeface="Roboto"/>
                <a:sym typeface="Roboto"/>
              </a:rPr>
              <a:t> openings desiring a CEH certification.</a:t>
            </a:r>
            <a:endParaRPr sz="2400">
              <a:solidFill>
                <a:srgbClr val="FFF2CC"/>
              </a:solidFill>
              <a:latin typeface="Roboto"/>
              <a:ea typeface="Roboto"/>
              <a:cs typeface="Roboto"/>
              <a:sym typeface="Roboto"/>
            </a:endParaRPr>
          </a:p>
          <a:p>
            <a:pPr indent="0" lvl="0" marL="0" rtl="0" algn="l">
              <a:lnSpc>
                <a:spcPct val="115000"/>
              </a:lnSpc>
              <a:spcBef>
                <a:spcPts val="1000"/>
              </a:spcBef>
              <a:spcAft>
                <a:spcPts val="0"/>
              </a:spcAft>
              <a:buClr>
                <a:schemeClr val="dk1"/>
              </a:buClr>
              <a:buSzPts val="1100"/>
              <a:buFont typeface="Arial"/>
              <a:buNone/>
            </a:pPr>
            <a:r>
              <a:t/>
            </a:r>
            <a:endParaRPr sz="2400">
              <a:solidFill>
                <a:srgbClr val="FFF2CC"/>
              </a:solidFill>
              <a:latin typeface="Roboto"/>
              <a:ea typeface="Roboto"/>
              <a:cs typeface="Roboto"/>
              <a:sym typeface="Roboto"/>
            </a:endParaRPr>
          </a:p>
          <a:p>
            <a:pPr indent="0" lvl="0" marL="0" rtl="0" algn="l">
              <a:lnSpc>
                <a:spcPct val="115000"/>
              </a:lnSpc>
              <a:spcBef>
                <a:spcPts val="1000"/>
              </a:spcBef>
              <a:spcAft>
                <a:spcPts val="1000"/>
              </a:spcAft>
              <a:buClr>
                <a:schemeClr val="dk1"/>
              </a:buClr>
              <a:buSzPts val="1100"/>
              <a:buFont typeface="Arial"/>
              <a:buNone/>
            </a:pPr>
            <a:r>
              <a:t/>
            </a:r>
            <a:endParaRPr sz="2400">
              <a:solidFill>
                <a:srgbClr val="FFF2CC"/>
              </a:solidFill>
              <a:latin typeface="Roboto"/>
              <a:ea typeface="Roboto"/>
              <a:cs typeface="Roboto"/>
              <a:sym typeface="Roboto"/>
            </a:endParaRPr>
          </a:p>
        </p:txBody>
      </p:sp>
      <p:sp>
        <p:nvSpPr>
          <p:cNvPr id="2092" name="Google Shape;2092;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pic>
        <p:nvPicPr>
          <p:cNvPr id="2097" name="Google Shape;2097;p111"/>
          <p:cNvPicPr preferRelativeResize="0"/>
          <p:nvPr/>
        </p:nvPicPr>
        <p:blipFill>
          <a:blip r:embed="rId3">
            <a:alphaModFix/>
          </a:blip>
          <a:stretch>
            <a:fillRect/>
          </a:stretch>
        </p:blipFill>
        <p:spPr>
          <a:xfrm>
            <a:off x="184" y="2225"/>
            <a:ext cx="9143999" cy="5139061"/>
          </a:xfrm>
          <a:prstGeom prst="rect">
            <a:avLst/>
          </a:prstGeom>
          <a:noFill/>
          <a:ln>
            <a:noFill/>
          </a:ln>
        </p:spPr>
      </p:pic>
      <p:sp>
        <p:nvSpPr>
          <p:cNvPr id="2098" name="Google Shape;2098;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rgbClr val="FFFFFF"/>
                </a:solidFill>
              </a:rPr>
              <a:t>CEH Roles</a:t>
            </a:r>
            <a:endParaRPr>
              <a:solidFill>
                <a:srgbClr val="FFFFFF"/>
              </a:solidFill>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099" name="Google Shape;2099;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Jobs requiring CEH certifications include:</a:t>
            </a:r>
            <a:endParaRPr>
              <a:solidFill>
                <a:srgbClr val="FFFFFF"/>
              </a:solidFill>
            </a:endParaRPr>
          </a:p>
        </p:txBody>
      </p:sp>
      <p:sp>
        <p:nvSpPr>
          <p:cNvPr id="2100" name="Google Shape;2100;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2101" name="Google Shape;2101;p111"/>
          <p:cNvSpPr txBox="1"/>
          <p:nvPr>
            <p:ph idx="1" type="subTitle"/>
          </p:nvPr>
        </p:nvSpPr>
        <p:spPr>
          <a:xfrm>
            <a:off x="911850" y="1481750"/>
            <a:ext cx="1709700" cy="8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Security Analysts</a:t>
            </a:r>
            <a:endParaRPr sz="1600">
              <a:solidFill>
                <a:srgbClr val="FFFFFF"/>
              </a:solidFill>
              <a:latin typeface="Roboto"/>
              <a:ea typeface="Roboto"/>
              <a:cs typeface="Roboto"/>
              <a:sym typeface="Roboto"/>
            </a:endParaRPr>
          </a:p>
        </p:txBody>
      </p:sp>
      <p:sp>
        <p:nvSpPr>
          <p:cNvPr id="2102" name="Google Shape;2102;p111"/>
          <p:cNvSpPr txBox="1"/>
          <p:nvPr>
            <p:ph idx="2" type="subTitle"/>
          </p:nvPr>
        </p:nvSpPr>
        <p:spPr>
          <a:xfrm>
            <a:off x="2795775" y="1235905"/>
            <a:ext cx="1709700" cy="96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Security Engineers</a:t>
            </a:r>
            <a:endParaRPr sz="1600">
              <a:solidFill>
                <a:srgbClr val="FFFFFF"/>
              </a:solidFill>
              <a:latin typeface="Roboto"/>
              <a:ea typeface="Roboto"/>
              <a:cs typeface="Roboto"/>
              <a:sym typeface="Roboto"/>
            </a:endParaRPr>
          </a:p>
        </p:txBody>
      </p:sp>
      <p:sp>
        <p:nvSpPr>
          <p:cNvPr id="2103" name="Google Shape;2103;p111"/>
          <p:cNvSpPr txBox="1"/>
          <p:nvPr>
            <p:ph idx="3" type="subTitle"/>
          </p:nvPr>
        </p:nvSpPr>
        <p:spPr>
          <a:xfrm>
            <a:off x="4624469" y="1235903"/>
            <a:ext cx="1768800" cy="96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Security </a:t>
            </a:r>
            <a:r>
              <a:rPr lang="en" sz="1600">
                <a:solidFill>
                  <a:srgbClr val="FFFFFF"/>
                </a:solidFill>
                <a:latin typeface="Roboto"/>
                <a:ea typeface="Roboto"/>
                <a:cs typeface="Roboto"/>
                <a:sym typeface="Roboto"/>
              </a:rPr>
              <a:t>Consultants</a:t>
            </a:r>
            <a:endParaRPr sz="1600">
              <a:solidFill>
                <a:srgbClr val="FFFFFF"/>
              </a:solidFill>
              <a:latin typeface="Roboto"/>
              <a:ea typeface="Roboto"/>
              <a:cs typeface="Roboto"/>
              <a:sym typeface="Roboto"/>
            </a:endParaRPr>
          </a:p>
        </p:txBody>
      </p:sp>
      <p:sp>
        <p:nvSpPr>
          <p:cNvPr id="2104" name="Google Shape;2104;p111"/>
          <p:cNvSpPr txBox="1"/>
          <p:nvPr>
            <p:ph idx="4" type="subTitle"/>
          </p:nvPr>
        </p:nvSpPr>
        <p:spPr>
          <a:xfrm>
            <a:off x="6512275" y="1481750"/>
            <a:ext cx="1768800" cy="87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Penetration Testers</a:t>
            </a:r>
            <a:endParaRPr sz="1600">
              <a:solidFill>
                <a:srgbClr val="FFFFFF"/>
              </a:solidFill>
              <a:latin typeface="Roboto"/>
              <a:ea typeface="Roboto"/>
              <a:cs typeface="Roboto"/>
              <a:sym typeface="Roboto"/>
            </a:endParaRPr>
          </a:p>
        </p:txBody>
      </p:sp>
      <p:cxnSp>
        <p:nvCxnSpPr>
          <p:cNvPr id="2105" name="Google Shape;2105;p111"/>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CEH</a:t>
            </a:r>
            <a:r>
              <a:rPr lang="en"/>
              <a:t> Exam Topics Breakdown</a:t>
            </a:r>
            <a:endParaRPr/>
          </a:p>
        </p:txBody>
      </p:sp>
      <p:sp>
        <p:nvSpPr>
          <p:cNvPr id="2111" name="Google Shape;2111;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12" name="Google Shape;2112;p112"/>
          <p:cNvPicPr preferRelativeResize="0"/>
          <p:nvPr/>
        </p:nvPicPr>
        <p:blipFill rotWithShape="1">
          <a:blip r:embed="rId3">
            <a:alphaModFix/>
          </a:blip>
          <a:srcRect b="-1077" l="-2876" r="-3280" t="-1518"/>
          <a:stretch/>
        </p:blipFill>
        <p:spPr>
          <a:xfrm>
            <a:off x="4870600" y="1147925"/>
            <a:ext cx="3583275" cy="3659726"/>
          </a:xfrm>
          <a:prstGeom prst="rect">
            <a:avLst/>
          </a:prstGeom>
          <a:noFill/>
          <a:ln>
            <a:noFill/>
          </a:ln>
        </p:spPr>
      </p:pic>
      <p:sp>
        <p:nvSpPr>
          <p:cNvPr id="2113" name="Google Shape;2113;p112"/>
          <p:cNvSpPr txBox="1"/>
          <p:nvPr/>
        </p:nvSpPr>
        <p:spPr>
          <a:xfrm>
            <a:off x="6335550" y="720225"/>
            <a:ext cx="371400" cy="27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AFCA54"/>
                </a:solidFill>
                <a:latin typeface="Roboto"/>
                <a:ea typeface="Roboto"/>
                <a:cs typeface="Roboto"/>
                <a:sym typeface="Roboto"/>
              </a:rPr>
              <a:t>2</a:t>
            </a:r>
            <a:r>
              <a:rPr b="1" lang="en" sz="1800">
                <a:solidFill>
                  <a:srgbClr val="AFCA54"/>
                </a:solidFill>
                <a:latin typeface="Roboto"/>
                <a:ea typeface="Roboto"/>
                <a:cs typeface="Roboto"/>
                <a:sym typeface="Roboto"/>
              </a:rPr>
              <a:t>%</a:t>
            </a:r>
            <a:endParaRPr b="1" sz="1800">
              <a:solidFill>
                <a:srgbClr val="AFCA54"/>
              </a:solidFill>
              <a:latin typeface="Roboto"/>
              <a:ea typeface="Roboto"/>
              <a:cs typeface="Roboto"/>
              <a:sym typeface="Roboto"/>
            </a:endParaRPr>
          </a:p>
        </p:txBody>
      </p:sp>
      <p:sp>
        <p:nvSpPr>
          <p:cNvPr id="2114" name="Google Shape;2114;p112"/>
          <p:cNvSpPr txBox="1"/>
          <p:nvPr/>
        </p:nvSpPr>
        <p:spPr>
          <a:xfrm>
            <a:off x="7205750" y="1937600"/>
            <a:ext cx="696600" cy="27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22%</a:t>
            </a:r>
            <a:endParaRPr sz="1800">
              <a:solidFill>
                <a:srgbClr val="FFFFFF"/>
              </a:solidFill>
              <a:latin typeface="Roboto Medium"/>
              <a:ea typeface="Roboto Medium"/>
              <a:cs typeface="Roboto Medium"/>
              <a:sym typeface="Roboto Medium"/>
            </a:endParaRPr>
          </a:p>
        </p:txBody>
      </p:sp>
      <p:sp>
        <p:nvSpPr>
          <p:cNvPr id="2115" name="Google Shape;2115;p112"/>
          <p:cNvSpPr txBox="1"/>
          <p:nvPr/>
        </p:nvSpPr>
        <p:spPr>
          <a:xfrm>
            <a:off x="6026275" y="1998600"/>
            <a:ext cx="3714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9%</a:t>
            </a:r>
            <a:endParaRPr sz="1800">
              <a:solidFill>
                <a:srgbClr val="FFFFFF"/>
              </a:solidFill>
              <a:latin typeface="Roboto Medium"/>
              <a:ea typeface="Roboto Medium"/>
              <a:cs typeface="Roboto Medium"/>
              <a:sym typeface="Roboto Medium"/>
            </a:endParaRPr>
          </a:p>
        </p:txBody>
      </p:sp>
      <p:sp>
        <p:nvSpPr>
          <p:cNvPr id="2116" name="Google Shape;2116;p112"/>
          <p:cNvSpPr txBox="1"/>
          <p:nvPr/>
        </p:nvSpPr>
        <p:spPr>
          <a:xfrm>
            <a:off x="5701400" y="3115700"/>
            <a:ext cx="4737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29</a:t>
            </a:r>
            <a:r>
              <a:rPr lang="en" sz="1800">
                <a:solidFill>
                  <a:srgbClr val="FFFFFF"/>
                </a:solidFill>
                <a:latin typeface="Roboto Medium"/>
                <a:ea typeface="Roboto Medium"/>
                <a:cs typeface="Roboto Medium"/>
                <a:sym typeface="Roboto Medium"/>
              </a:rPr>
              <a:t>%</a:t>
            </a:r>
            <a:endParaRPr sz="1800">
              <a:solidFill>
                <a:srgbClr val="FFFFFF"/>
              </a:solidFill>
              <a:latin typeface="Roboto Medium"/>
              <a:ea typeface="Roboto Medium"/>
              <a:cs typeface="Roboto Medium"/>
              <a:sym typeface="Roboto Medium"/>
            </a:endParaRPr>
          </a:p>
        </p:txBody>
      </p:sp>
      <p:sp>
        <p:nvSpPr>
          <p:cNvPr id="2117" name="Google Shape;2117;p112"/>
          <p:cNvSpPr txBox="1"/>
          <p:nvPr/>
        </p:nvSpPr>
        <p:spPr>
          <a:xfrm>
            <a:off x="6869871" y="3810275"/>
            <a:ext cx="4737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24</a:t>
            </a:r>
            <a:r>
              <a:rPr lang="en" sz="1800">
                <a:solidFill>
                  <a:srgbClr val="FFFFFF"/>
                </a:solidFill>
                <a:latin typeface="Roboto Medium"/>
                <a:ea typeface="Roboto Medium"/>
                <a:cs typeface="Roboto Medium"/>
                <a:sym typeface="Roboto Medium"/>
              </a:rPr>
              <a:t>%</a:t>
            </a:r>
            <a:endParaRPr sz="1800">
              <a:solidFill>
                <a:srgbClr val="FFFFFF"/>
              </a:solidFill>
              <a:latin typeface="Roboto Medium"/>
              <a:ea typeface="Roboto Medium"/>
              <a:cs typeface="Roboto Medium"/>
              <a:sym typeface="Roboto Medium"/>
            </a:endParaRPr>
          </a:p>
        </p:txBody>
      </p:sp>
      <p:sp>
        <p:nvSpPr>
          <p:cNvPr id="2118" name="Google Shape;2118;p112"/>
          <p:cNvSpPr txBox="1"/>
          <p:nvPr/>
        </p:nvSpPr>
        <p:spPr>
          <a:xfrm>
            <a:off x="7585125" y="2958325"/>
            <a:ext cx="4737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12</a:t>
            </a:r>
            <a:r>
              <a:rPr lang="en" sz="1800">
                <a:solidFill>
                  <a:srgbClr val="FFFFFF"/>
                </a:solidFill>
                <a:latin typeface="Roboto Medium"/>
                <a:ea typeface="Roboto Medium"/>
                <a:cs typeface="Roboto Medium"/>
                <a:sym typeface="Roboto Medium"/>
              </a:rPr>
              <a:t>%</a:t>
            </a:r>
            <a:endParaRPr sz="1800">
              <a:solidFill>
                <a:srgbClr val="FFFFFF"/>
              </a:solidFill>
              <a:latin typeface="Roboto Medium"/>
              <a:ea typeface="Roboto Medium"/>
              <a:cs typeface="Roboto Medium"/>
              <a:sym typeface="Roboto Medium"/>
            </a:endParaRPr>
          </a:p>
        </p:txBody>
      </p:sp>
      <p:sp>
        <p:nvSpPr>
          <p:cNvPr id="2119" name="Google Shape;2119;p112"/>
          <p:cNvSpPr txBox="1"/>
          <p:nvPr>
            <p:ph idx="1" type="subTitle"/>
          </p:nvPr>
        </p:nvSpPr>
        <p:spPr>
          <a:xfrm>
            <a:off x="0" y="675975"/>
            <a:ext cx="3961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Domain Distribution</a:t>
            </a:r>
            <a:endParaRPr>
              <a:latin typeface="Roboto Medium"/>
              <a:ea typeface="Roboto Medium"/>
              <a:cs typeface="Roboto Medium"/>
              <a:sym typeface="Roboto Medium"/>
            </a:endParaRPr>
          </a:p>
        </p:txBody>
      </p:sp>
      <p:sp>
        <p:nvSpPr>
          <p:cNvPr id="2120" name="Google Shape;2120;p112"/>
          <p:cNvSpPr txBox="1"/>
          <p:nvPr/>
        </p:nvSpPr>
        <p:spPr>
          <a:xfrm>
            <a:off x="5857050" y="720225"/>
            <a:ext cx="371400" cy="27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28ACC0"/>
                </a:solidFill>
                <a:latin typeface="Roboto"/>
                <a:ea typeface="Roboto"/>
                <a:cs typeface="Roboto"/>
                <a:sym typeface="Roboto"/>
              </a:rPr>
              <a:t>2</a:t>
            </a:r>
            <a:r>
              <a:rPr b="1" lang="en" sz="1800">
                <a:solidFill>
                  <a:srgbClr val="28ACC0"/>
                </a:solidFill>
                <a:latin typeface="Roboto"/>
                <a:ea typeface="Roboto"/>
                <a:cs typeface="Roboto"/>
                <a:sym typeface="Roboto"/>
              </a:rPr>
              <a:t>%</a:t>
            </a:r>
            <a:endParaRPr b="1" sz="1800">
              <a:solidFill>
                <a:srgbClr val="28ACC0"/>
              </a:solidFill>
              <a:latin typeface="Roboto"/>
              <a:ea typeface="Roboto"/>
              <a:cs typeface="Roboto"/>
              <a:sym typeface="Roboto"/>
            </a:endParaRPr>
          </a:p>
        </p:txBody>
      </p:sp>
      <p:cxnSp>
        <p:nvCxnSpPr>
          <p:cNvPr id="2121" name="Google Shape;2121;p112"/>
          <p:cNvCxnSpPr/>
          <p:nvPr/>
        </p:nvCxnSpPr>
        <p:spPr>
          <a:xfrm>
            <a:off x="6086700" y="1047375"/>
            <a:ext cx="404400" cy="487500"/>
          </a:xfrm>
          <a:prstGeom prst="straightConnector1">
            <a:avLst/>
          </a:prstGeom>
          <a:noFill/>
          <a:ln cap="flat" cmpd="sng" w="19050">
            <a:solidFill>
              <a:srgbClr val="28ACC0"/>
            </a:solidFill>
            <a:prstDash val="solid"/>
            <a:round/>
            <a:headEnd len="med" w="med" type="none"/>
            <a:tailEnd len="med" w="med" type="none"/>
          </a:ln>
        </p:spPr>
      </p:cxnSp>
      <p:cxnSp>
        <p:nvCxnSpPr>
          <p:cNvPr id="2122" name="Google Shape;2122;p112"/>
          <p:cNvCxnSpPr>
            <a:stCxn id="2113" idx="2"/>
          </p:cNvCxnSpPr>
          <p:nvPr/>
        </p:nvCxnSpPr>
        <p:spPr>
          <a:xfrm>
            <a:off x="6521250" y="996525"/>
            <a:ext cx="146100" cy="538200"/>
          </a:xfrm>
          <a:prstGeom prst="straightConnector1">
            <a:avLst/>
          </a:prstGeom>
          <a:noFill/>
          <a:ln cap="flat" cmpd="sng" w="19050">
            <a:solidFill>
              <a:srgbClr val="AFCA54"/>
            </a:solidFill>
            <a:prstDash val="solid"/>
            <a:round/>
            <a:headEnd len="med" w="med" type="none"/>
            <a:tailEnd len="med" w="med" type="none"/>
          </a:ln>
        </p:spPr>
      </p:cxnSp>
      <p:sp>
        <p:nvSpPr>
          <p:cNvPr id="2123" name="Google Shape;2123;p112"/>
          <p:cNvSpPr/>
          <p:nvPr/>
        </p:nvSpPr>
        <p:spPr>
          <a:xfrm>
            <a:off x="1296213" y="1147800"/>
            <a:ext cx="2855400" cy="447300"/>
          </a:xfrm>
          <a:prstGeom prst="roundRect">
            <a:avLst>
              <a:gd fmla="val 16667" name="adj"/>
            </a:avLst>
          </a:prstGeom>
          <a:solidFill>
            <a:srgbClr val="F3F3F3"/>
          </a:solidFill>
          <a:ln cap="flat" cmpd="sng" w="19050">
            <a:solidFill>
              <a:srgbClr val="517BB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Background</a:t>
            </a:r>
            <a:endParaRPr>
              <a:latin typeface="Roboto"/>
              <a:ea typeface="Roboto"/>
              <a:cs typeface="Roboto"/>
              <a:sym typeface="Roboto"/>
            </a:endParaRPr>
          </a:p>
        </p:txBody>
      </p:sp>
      <p:grpSp>
        <p:nvGrpSpPr>
          <p:cNvPr id="2124" name="Google Shape;2124;p112"/>
          <p:cNvGrpSpPr/>
          <p:nvPr/>
        </p:nvGrpSpPr>
        <p:grpSpPr>
          <a:xfrm>
            <a:off x="440122" y="1147738"/>
            <a:ext cx="775579" cy="447493"/>
            <a:chOff x="457200" y="1466425"/>
            <a:chExt cx="776900" cy="486300"/>
          </a:xfrm>
        </p:grpSpPr>
        <p:sp>
          <p:nvSpPr>
            <p:cNvPr id="2125" name="Google Shape;2125;p112"/>
            <p:cNvSpPr/>
            <p:nvPr/>
          </p:nvSpPr>
          <p:spPr>
            <a:xfrm>
              <a:off x="457200" y="1466425"/>
              <a:ext cx="695400" cy="486300"/>
            </a:xfrm>
            <a:prstGeom prst="roundRect">
              <a:avLst>
                <a:gd fmla="val 16667" name="adj"/>
              </a:avLst>
            </a:prstGeom>
            <a:solidFill>
              <a:srgbClr val="517B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126" name="Google Shape;2126;p112"/>
            <p:cNvSpPr/>
            <p:nvPr/>
          </p:nvSpPr>
          <p:spPr>
            <a:xfrm rot="5400000">
              <a:off x="973100" y="1624950"/>
              <a:ext cx="333375" cy="188625"/>
            </a:xfrm>
            <a:prstGeom prst="flowChartExtract">
              <a:avLst/>
            </a:prstGeom>
            <a:solidFill>
              <a:srgbClr val="517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7" name="Google Shape;2127;p112"/>
          <p:cNvSpPr/>
          <p:nvPr/>
        </p:nvSpPr>
        <p:spPr>
          <a:xfrm>
            <a:off x="1296213" y="1680296"/>
            <a:ext cx="2855400" cy="447300"/>
          </a:xfrm>
          <a:prstGeom prst="roundRect">
            <a:avLst>
              <a:gd fmla="val 16667" name="adj"/>
            </a:avLst>
          </a:prstGeom>
          <a:solidFill>
            <a:srgbClr val="F3F3F3"/>
          </a:solidFill>
          <a:ln cap="flat" cmpd="sng" w="19050">
            <a:solidFill>
              <a:srgbClr val="E2433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Analysis and Assessment</a:t>
            </a:r>
            <a:endParaRPr>
              <a:latin typeface="Roboto"/>
              <a:ea typeface="Roboto"/>
              <a:cs typeface="Roboto"/>
              <a:sym typeface="Roboto"/>
            </a:endParaRPr>
          </a:p>
        </p:txBody>
      </p:sp>
      <p:grpSp>
        <p:nvGrpSpPr>
          <p:cNvPr id="2128" name="Google Shape;2128;p112"/>
          <p:cNvGrpSpPr/>
          <p:nvPr/>
        </p:nvGrpSpPr>
        <p:grpSpPr>
          <a:xfrm>
            <a:off x="440122" y="1680237"/>
            <a:ext cx="775579" cy="447493"/>
            <a:chOff x="457200" y="1466425"/>
            <a:chExt cx="776900" cy="486300"/>
          </a:xfrm>
        </p:grpSpPr>
        <p:sp>
          <p:nvSpPr>
            <p:cNvPr id="2129" name="Google Shape;2129;p112"/>
            <p:cNvSpPr/>
            <p:nvPr/>
          </p:nvSpPr>
          <p:spPr>
            <a:xfrm>
              <a:off x="457200" y="1466425"/>
              <a:ext cx="695400" cy="486300"/>
            </a:xfrm>
            <a:prstGeom prst="roundRect">
              <a:avLst>
                <a:gd fmla="val 16667" name="adj"/>
              </a:avLst>
            </a:prstGeom>
            <a:solidFill>
              <a:srgbClr val="E2433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130" name="Google Shape;2130;p112"/>
            <p:cNvSpPr/>
            <p:nvPr/>
          </p:nvSpPr>
          <p:spPr>
            <a:xfrm rot="5400000">
              <a:off x="973100" y="1624950"/>
              <a:ext cx="333375" cy="188625"/>
            </a:xfrm>
            <a:prstGeom prst="flowChartExtract">
              <a:avLst/>
            </a:prstGeom>
            <a:solidFill>
              <a:srgbClr val="E24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1" name="Google Shape;2131;p112"/>
          <p:cNvSpPr/>
          <p:nvPr/>
        </p:nvSpPr>
        <p:spPr>
          <a:xfrm>
            <a:off x="1296213" y="2212792"/>
            <a:ext cx="2855400" cy="447300"/>
          </a:xfrm>
          <a:prstGeom prst="roundRect">
            <a:avLst>
              <a:gd fmla="val 16667" name="adj"/>
            </a:avLst>
          </a:prstGeom>
          <a:solidFill>
            <a:srgbClr val="F3F3F3"/>
          </a:solidFill>
          <a:ln cap="flat" cmpd="sng" w="19050">
            <a:solidFill>
              <a:srgbClr val="F6B62A"/>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Architecture and Security</a:t>
            </a:r>
            <a:endParaRPr>
              <a:latin typeface="Roboto"/>
              <a:ea typeface="Roboto"/>
              <a:cs typeface="Roboto"/>
              <a:sym typeface="Roboto"/>
            </a:endParaRPr>
          </a:p>
        </p:txBody>
      </p:sp>
      <p:grpSp>
        <p:nvGrpSpPr>
          <p:cNvPr id="2132" name="Google Shape;2132;p112"/>
          <p:cNvGrpSpPr/>
          <p:nvPr/>
        </p:nvGrpSpPr>
        <p:grpSpPr>
          <a:xfrm>
            <a:off x="440122" y="2212736"/>
            <a:ext cx="775579" cy="447493"/>
            <a:chOff x="457200" y="1466425"/>
            <a:chExt cx="776900" cy="486300"/>
          </a:xfrm>
        </p:grpSpPr>
        <p:sp>
          <p:nvSpPr>
            <p:cNvPr id="2133" name="Google Shape;2133;p112"/>
            <p:cNvSpPr/>
            <p:nvPr/>
          </p:nvSpPr>
          <p:spPr>
            <a:xfrm>
              <a:off x="457200" y="1466425"/>
              <a:ext cx="695400" cy="486300"/>
            </a:xfrm>
            <a:prstGeom prst="roundRect">
              <a:avLst>
                <a:gd fmla="val 16667" name="adj"/>
              </a:avLst>
            </a:prstGeom>
            <a:solidFill>
              <a:srgbClr val="F6B62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34" name="Google Shape;2134;p112"/>
            <p:cNvSpPr/>
            <p:nvPr/>
          </p:nvSpPr>
          <p:spPr>
            <a:xfrm rot="5400000">
              <a:off x="973100" y="1624950"/>
              <a:ext cx="333375" cy="188625"/>
            </a:xfrm>
            <a:prstGeom prst="flowChartExtract">
              <a:avLst/>
            </a:prstGeom>
            <a:solidFill>
              <a:srgbClr val="F6B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5" name="Google Shape;2135;p112"/>
          <p:cNvSpPr/>
          <p:nvPr/>
        </p:nvSpPr>
        <p:spPr>
          <a:xfrm>
            <a:off x="1296213" y="2745288"/>
            <a:ext cx="2855400" cy="447300"/>
          </a:xfrm>
          <a:prstGeom prst="roundRect">
            <a:avLst>
              <a:gd fmla="val 16667" name="adj"/>
            </a:avLst>
          </a:prstGeom>
          <a:solidFill>
            <a:srgbClr val="F3F3F3"/>
          </a:solidFill>
          <a:ln cap="flat" cmpd="sng" w="19050">
            <a:solidFill>
              <a:srgbClr val="2B9F5D"/>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Tools, Systeems, and Programs</a:t>
            </a:r>
            <a:endParaRPr>
              <a:latin typeface="Roboto"/>
              <a:ea typeface="Roboto"/>
              <a:cs typeface="Roboto"/>
              <a:sym typeface="Roboto"/>
            </a:endParaRPr>
          </a:p>
        </p:txBody>
      </p:sp>
      <p:grpSp>
        <p:nvGrpSpPr>
          <p:cNvPr id="2136" name="Google Shape;2136;p112"/>
          <p:cNvGrpSpPr/>
          <p:nvPr/>
        </p:nvGrpSpPr>
        <p:grpSpPr>
          <a:xfrm>
            <a:off x="440122" y="2745235"/>
            <a:ext cx="775579" cy="447493"/>
            <a:chOff x="457200" y="1466425"/>
            <a:chExt cx="776900" cy="486300"/>
          </a:xfrm>
        </p:grpSpPr>
        <p:sp>
          <p:nvSpPr>
            <p:cNvPr id="2137" name="Google Shape;2137;p112"/>
            <p:cNvSpPr/>
            <p:nvPr/>
          </p:nvSpPr>
          <p:spPr>
            <a:xfrm>
              <a:off x="457200" y="1466425"/>
              <a:ext cx="695400" cy="486300"/>
            </a:xfrm>
            <a:prstGeom prst="roundRect">
              <a:avLst>
                <a:gd fmla="val 16667" name="adj"/>
              </a:avLst>
            </a:prstGeom>
            <a:solidFill>
              <a:srgbClr val="2B9F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38" name="Google Shape;2138;p112"/>
            <p:cNvSpPr/>
            <p:nvPr/>
          </p:nvSpPr>
          <p:spPr>
            <a:xfrm rot="5400000">
              <a:off x="973100" y="1624950"/>
              <a:ext cx="333375" cy="188625"/>
            </a:xfrm>
            <a:prstGeom prst="flowChartExtract">
              <a:avLst/>
            </a:prstGeom>
            <a:solidFill>
              <a:srgbClr val="2B9F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9" name="Google Shape;2139;p112"/>
          <p:cNvSpPr/>
          <p:nvPr/>
        </p:nvSpPr>
        <p:spPr>
          <a:xfrm>
            <a:off x="1296213" y="3277784"/>
            <a:ext cx="2855400" cy="447300"/>
          </a:xfrm>
          <a:prstGeom prst="roundRect">
            <a:avLst>
              <a:gd fmla="val 16667" name="adj"/>
            </a:avLst>
          </a:prstGeom>
          <a:solidFill>
            <a:srgbClr val="F3F3F3"/>
          </a:solidFill>
          <a:ln cap="flat" cmpd="sng" w="19050">
            <a:solidFill>
              <a:srgbClr val="A04E9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Procedures and Methodology</a:t>
            </a:r>
            <a:endParaRPr>
              <a:latin typeface="Roboto"/>
              <a:ea typeface="Roboto"/>
              <a:cs typeface="Roboto"/>
              <a:sym typeface="Roboto"/>
            </a:endParaRPr>
          </a:p>
        </p:txBody>
      </p:sp>
      <p:grpSp>
        <p:nvGrpSpPr>
          <p:cNvPr id="2140" name="Google Shape;2140;p112"/>
          <p:cNvGrpSpPr/>
          <p:nvPr/>
        </p:nvGrpSpPr>
        <p:grpSpPr>
          <a:xfrm>
            <a:off x="440122" y="3277734"/>
            <a:ext cx="775579" cy="447493"/>
            <a:chOff x="457200" y="1466425"/>
            <a:chExt cx="776900" cy="486300"/>
          </a:xfrm>
        </p:grpSpPr>
        <p:sp>
          <p:nvSpPr>
            <p:cNvPr id="2141" name="Google Shape;2141;p112"/>
            <p:cNvSpPr/>
            <p:nvPr/>
          </p:nvSpPr>
          <p:spPr>
            <a:xfrm>
              <a:off x="457200" y="1466425"/>
              <a:ext cx="695400" cy="486300"/>
            </a:xfrm>
            <a:prstGeom prst="roundRect">
              <a:avLst>
                <a:gd fmla="val 16667" name="adj"/>
              </a:avLst>
            </a:prstGeom>
            <a:solidFill>
              <a:srgbClr val="A04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42" name="Google Shape;2142;p112"/>
            <p:cNvSpPr/>
            <p:nvPr/>
          </p:nvSpPr>
          <p:spPr>
            <a:xfrm rot="5400000">
              <a:off x="973100" y="1624950"/>
              <a:ext cx="333375" cy="188625"/>
            </a:xfrm>
            <a:prstGeom prst="flowChartExtract">
              <a:avLst/>
            </a:prstGeom>
            <a:solidFill>
              <a:srgbClr val="A04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3" name="Google Shape;2143;p112"/>
          <p:cNvSpPr/>
          <p:nvPr/>
        </p:nvSpPr>
        <p:spPr>
          <a:xfrm>
            <a:off x="1296213" y="3810280"/>
            <a:ext cx="2855400" cy="447300"/>
          </a:xfrm>
          <a:prstGeom prst="roundRect">
            <a:avLst>
              <a:gd fmla="val 16667" name="adj"/>
            </a:avLst>
          </a:prstGeom>
          <a:solidFill>
            <a:srgbClr val="F3F3F3"/>
          </a:solidFill>
          <a:ln cap="flat" cmpd="sng" w="19050">
            <a:solidFill>
              <a:srgbClr val="28ACC0"/>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Regulation and Policy</a:t>
            </a:r>
            <a:endParaRPr>
              <a:latin typeface="Roboto"/>
              <a:ea typeface="Roboto"/>
              <a:cs typeface="Roboto"/>
              <a:sym typeface="Roboto"/>
            </a:endParaRPr>
          </a:p>
        </p:txBody>
      </p:sp>
      <p:grpSp>
        <p:nvGrpSpPr>
          <p:cNvPr id="2144" name="Google Shape;2144;p112"/>
          <p:cNvGrpSpPr/>
          <p:nvPr/>
        </p:nvGrpSpPr>
        <p:grpSpPr>
          <a:xfrm>
            <a:off x="440122" y="3810233"/>
            <a:ext cx="775579" cy="447493"/>
            <a:chOff x="457200" y="1466425"/>
            <a:chExt cx="776900" cy="486300"/>
          </a:xfrm>
        </p:grpSpPr>
        <p:sp>
          <p:nvSpPr>
            <p:cNvPr id="2145" name="Google Shape;2145;p112"/>
            <p:cNvSpPr/>
            <p:nvPr/>
          </p:nvSpPr>
          <p:spPr>
            <a:xfrm>
              <a:off x="457200" y="1466425"/>
              <a:ext cx="695400" cy="486300"/>
            </a:xfrm>
            <a:prstGeom prst="roundRect">
              <a:avLst>
                <a:gd fmla="val 16667" name="adj"/>
              </a:avLst>
            </a:prstGeom>
            <a:solidFill>
              <a:srgbClr val="28AC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146" name="Google Shape;2146;p112"/>
            <p:cNvSpPr/>
            <p:nvPr/>
          </p:nvSpPr>
          <p:spPr>
            <a:xfrm rot="5400000">
              <a:off x="973100" y="1624950"/>
              <a:ext cx="333375" cy="188625"/>
            </a:xfrm>
            <a:prstGeom prst="flowChartExtract">
              <a:avLst/>
            </a:prstGeom>
            <a:solidFill>
              <a:srgbClr val="28AC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7" name="Google Shape;2147;p112"/>
          <p:cNvSpPr/>
          <p:nvPr/>
        </p:nvSpPr>
        <p:spPr>
          <a:xfrm>
            <a:off x="1296213" y="4342777"/>
            <a:ext cx="2855400" cy="447300"/>
          </a:xfrm>
          <a:prstGeom prst="roundRect">
            <a:avLst>
              <a:gd fmla="val 16667" name="adj"/>
            </a:avLst>
          </a:prstGeom>
          <a:solidFill>
            <a:srgbClr val="F3F3F3"/>
          </a:solidFill>
          <a:ln cap="flat" cmpd="sng" w="19050">
            <a:solidFill>
              <a:srgbClr val="AFCA54"/>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Ethics</a:t>
            </a:r>
            <a:endParaRPr>
              <a:latin typeface="Roboto"/>
              <a:ea typeface="Roboto"/>
              <a:cs typeface="Roboto"/>
              <a:sym typeface="Roboto"/>
            </a:endParaRPr>
          </a:p>
        </p:txBody>
      </p:sp>
      <p:grpSp>
        <p:nvGrpSpPr>
          <p:cNvPr id="2148" name="Google Shape;2148;p112"/>
          <p:cNvGrpSpPr/>
          <p:nvPr/>
        </p:nvGrpSpPr>
        <p:grpSpPr>
          <a:xfrm>
            <a:off x="440122" y="4342733"/>
            <a:ext cx="775579" cy="447493"/>
            <a:chOff x="457200" y="1466425"/>
            <a:chExt cx="776900" cy="486300"/>
          </a:xfrm>
        </p:grpSpPr>
        <p:sp>
          <p:nvSpPr>
            <p:cNvPr id="2149" name="Google Shape;2149;p112"/>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07</a:t>
              </a:r>
              <a:endParaRPr sz="3000">
                <a:solidFill>
                  <a:srgbClr val="FFFFFF"/>
                </a:solidFill>
                <a:latin typeface="Roboto Thin"/>
                <a:ea typeface="Roboto Thin"/>
                <a:cs typeface="Roboto Thin"/>
                <a:sym typeface="Roboto Thin"/>
              </a:endParaRPr>
            </a:p>
          </p:txBody>
        </p:sp>
        <p:sp>
          <p:nvSpPr>
            <p:cNvPr id="2150" name="Google Shape;2150;p112"/>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CEH</a:t>
            </a:r>
            <a:r>
              <a:rPr lang="en"/>
              <a:t> Exam Topics Breakdown</a:t>
            </a:r>
            <a:endParaRPr/>
          </a:p>
        </p:txBody>
      </p:sp>
      <p:sp>
        <p:nvSpPr>
          <p:cNvPr id="2156" name="Google Shape;2156;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7" name="Google Shape;2157;p113"/>
          <p:cNvSpPr/>
          <p:nvPr/>
        </p:nvSpPr>
        <p:spPr>
          <a:xfrm>
            <a:off x="1296213" y="1147800"/>
            <a:ext cx="2855400" cy="447300"/>
          </a:xfrm>
          <a:prstGeom prst="roundRect">
            <a:avLst>
              <a:gd fmla="val 16667" name="adj"/>
            </a:avLst>
          </a:prstGeom>
          <a:solidFill>
            <a:srgbClr val="F3F3F3"/>
          </a:solidFill>
          <a:ln cap="flat" cmpd="sng" w="19050">
            <a:solidFill>
              <a:srgbClr val="517BB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Background</a:t>
            </a:r>
            <a:endParaRPr>
              <a:latin typeface="Roboto"/>
              <a:ea typeface="Roboto"/>
              <a:cs typeface="Roboto"/>
              <a:sym typeface="Roboto"/>
            </a:endParaRPr>
          </a:p>
        </p:txBody>
      </p:sp>
      <p:grpSp>
        <p:nvGrpSpPr>
          <p:cNvPr id="2158" name="Google Shape;2158;p113"/>
          <p:cNvGrpSpPr/>
          <p:nvPr/>
        </p:nvGrpSpPr>
        <p:grpSpPr>
          <a:xfrm>
            <a:off x="440122" y="1147738"/>
            <a:ext cx="775579" cy="447493"/>
            <a:chOff x="457200" y="1466425"/>
            <a:chExt cx="776900" cy="486300"/>
          </a:xfrm>
        </p:grpSpPr>
        <p:sp>
          <p:nvSpPr>
            <p:cNvPr id="2159" name="Google Shape;2159;p113"/>
            <p:cNvSpPr/>
            <p:nvPr/>
          </p:nvSpPr>
          <p:spPr>
            <a:xfrm>
              <a:off x="457200" y="1466425"/>
              <a:ext cx="695400" cy="486300"/>
            </a:xfrm>
            <a:prstGeom prst="roundRect">
              <a:avLst>
                <a:gd fmla="val 16667" name="adj"/>
              </a:avLst>
            </a:prstGeom>
            <a:solidFill>
              <a:srgbClr val="517BB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160" name="Google Shape;2160;p113"/>
            <p:cNvSpPr/>
            <p:nvPr/>
          </p:nvSpPr>
          <p:spPr>
            <a:xfrm rot="5400000">
              <a:off x="973100" y="1624950"/>
              <a:ext cx="333375" cy="188625"/>
            </a:xfrm>
            <a:prstGeom prst="flowChartExtract">
              <a:avLst/>
            </a:prstGeom>
            <a:solidFill>
              <a:srgbClr val="517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161" name="Google Shape;2161;p113"/>
          <p:cNvSpPr txBox="1"/>
          <p:nvPr/>
        </p:nvSpPr>
        <p:spPr>
          <a:xfrm>
            <a:off x="6308550" y="1432700"/>
            <a:ext cx="696600" cy="27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12.0%</a:t>
            </a:r>
            <a:endParaRPr sz="1800">
              <a:solidFill>
                <a:srgbClr val="FFFFFF"/>
              </a:solidFill>
              <a:latin typeface="Roboto Medium"/>
              <a:ea typeface="Roboto Medium"/>
              <a:cs typeface="Roboto Medium"/>
              <a:sym typeface="Roboto Medium"/>
            </a:endParaRPr>
          </a:p>
        </p:txBody>
      </p:sp>
      <p:sp>
        <p:nvSpPr>
          <p:cNvPr id="2162" name="Google Shape;2162;p113"/>
          <p:cNvSpPr txBox="1"/>
          <p:nvPr/>
        </p:nvSpPr>
        <p:spPr>
          <a:xfrm>
            <a:off x="7434350" y="1709000"/>
            <a:ext cx="696600" cy="27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21.0%</a:t>
            </a:r>
            <a:endParaRPr sz="1800">
              <a:solidFill>
                <a:srgbClr val="FFFFFF"/>
              </a:solidFill>
              <a:latin typeface="Roboto Medium"/>
              <a:ea typeface="Roboto Medium"/>
              <a:cs typeface="Roboto Medium"/>
              <a:sym typeface="Roboto Medium"/>
            </a:endParaRPr>
          </a:p>
        </p:txBody>
      </p:sp>
      <p:sp>
        <p:nvSpPr>
          <p:cNvPr id="2163" name="Google Shape;2163;p113"/>
          <p:cNvSpPr txBox="1"/>
          <p:nvPr/>
        </p:nvSpPr>
        <p:spPr>
          <a:xfrm>
            <a:off x="5611950" y="2320375"/>
            <a:ext cx="6966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14.0%</a:t>
            </a:r>
            <a:endParaRPr sz="1800">
              <a:solidFill>
                <a:srgbClr val="FFFFFF"/>
              </a:solidFill>
              <a:latin typeface="Roboto Medium"/>
              <a:ea typeface="Roboto Medium"/>
              <a:cs typeface="Roboto Medium"/>
              <a:sym typeface="Roboto Medium"/>
            </a:endParaRPr>
          </a:p>
        </p:txBody>
      </p:sp>
      <p:sp>
        <p:nvSpPr>
          <p:cNvPr id="2164" name="Google Shape;2164;p113"/>
          <p:cNvSpPr txBox="1"/>
          <p:nvPr/>
        </p:nvSpPr>
        <p:spPr>
          <a:xfrm>
            <a:off x="5611950" y="3291525"/>
            <a:ext cx="6966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16.0%</a:t>
            </a:r>
            <a:endParaRPr sz="1800">
              <a:solidFill>
                <a:srgbClr val="FFFFFF"/>
              </a:solidFill>
              <a:latin typeface="Roboto Medium"/>
              <a:ea typeface="Roboto Medium"/>
              <a:cs typeface="Roboto Medium"/>
              <a:sym typeface="Roboto Medium"/>
            </a:endParaRPr>
          </a:p>
        </p:txBody>
      </p:sp>
      <p:sp>
        <p:nvSpPr>
          <p:cNvPr id="2165" name="Google Shape;2165;p113"/>
          <p:cNvSpPr txBox="1"/>
          <p:nvPr/>
        </p:nvSpPr>
        <p:spPr>
          <a:xfrm>
            <a:off x="6535138" y="3901700"/>
            <a:ext cx="696600" cy="31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rgbClr val="FFFFFF"/>
                </a:solidFill>
                <a:latin typeface="Roboto Medium"/>
                <a:ea typeface="Roboto Medium"/>
                <a:cs typeface="Roboto Medium"/>
                <a:sym typeface="Roboto Medium"/>
              </a:rPr>
              <a:t>15.0%</a:t>
            </a:r>
            <a:endParaRPr sz="1800">
              <a:solidFill>
                <a:srgbClr val="FFFFFF"/>
              </a:solidFill>
              <a:latin typeface="Roboto Medium"/>
              <a:ea typeface="Roboto Medium"/>
              <a:cs typeface="Roboto Medium"/>
              <a:sym typeface="Roboto Medium"/>
            </a:endParaRPr>
          </a:p>
        </p:txBody>
      </p:sp>
      <p:sp>
        <p:nvSpPr>
          <p:cNvPr id="2166" name="Google Shape;2166;p113"/>
          <p:cNvSpPr/>
          <p:nvPr/>
        </p:nvSpPr>
        <p:spPr>
          <a:xfrm>
            <a:off x="1296213" y="1680296"/>
            <a:ext cx="2855400" cy="447300"/>
          </a:xfrm>
          <a:prstGeom prst="roundRect">
            <a:avLst>
              <a:gd fmla="val 16667" name="adj"/>
            </a:avLst>
          </a:prstGeom>
          <a:solidFill>
            <a:srgbClr val="F3F3F3"/>
          </a:solidFill>
          <a:ln cap="flat" cmpd="sng" w="19050">
            <a:solidFill>
              <a:srgbClr val="E2433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Analysis and Assessment</a:t>
            </a:r>
            <a:endParaRPr>
              <a:latin typeface="Roboto"/>
              <a:ea typeface="Roboto"/>
              <a:cs typeface="Roboto"/>
              <a:sym typeface="Roboto"/>
            </a:endParaRPr>
          </a:p>
        </p:txBody>
      </p:sp>
      <p:grpSp>
        <p:nvGrpSpPr>
          <p:cNvPr id="2167" name="Google Shape;2167;p113"/>
          <p:cNvGrpSpPr/>
          <p:nvPr/>
        </p:nvGrpSpPr>
        <p:grpSpPr>
          <a:xfrm>
            <a:off x="440122" y="1680237"/>
            <a:ext cx="775579" cy="447493"/>
            <a:chOff x="457200" y="1466425"/>
            <a:chExt cx="776900" cy="486300"/>
          </a:xfrm>
        </p:grpSpPr>
        <p:sp>
          <p:nvSpPr>
            <p:cNvPr id="2168" name="Google Shape;2168;p113"/>
            <p:cNvSpPr/>
            <p:nvPr/>
          </p:nvSpPr>
          <p:spPr>
            <a:xfrm>
              <a:off x="457200" y="1466425"/>
              <a:ext cx="695400" cy="486300"/>
            </a:xfrm>
            <a:prstGeom prst="roundRect">
              <a:avLst>
                <a:gd fmla="val 16667" name="adj"/>
              </a:avLst>
            </a:prstGeom>
            <a:solidFill>
              <a:srgbClr val="E2433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169" name="Google Shape;2169;p113"/>
            <p:cNvSpPr/>
            <p:nvPr/>
          </p:nvSpPr>
          <p:spPr>
            <a:xfrm rot="5400000">
              <a:off x="973100" y="1624950"/>
              <a:ext cx="333375" cy="188625"/>
            </a:xfrm>
            <a:prstGeom prst="flowChartExtract">
              <a:avLst/>
            </a:prstGeom>
            <a:solidFill>
              <a:srgbClr val="E24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170" name="Google Shape;2170;p113"/>
          <p:cNvSpPr/>
          <p:nvPr/>
        </p:nvSpPr>
        <p:spPr>
          <a:xfrm>
            <a:off x="1296213" y="2212792"/>
            <a:ext cx="2855400" cy="447300"/>
          </a:xfrm>
          <a:prstGeom prst="roundRect">
            <a:avLst>
              <a:gd fmla="val 16667" name="adj"/>
            </a:avLst>
          </a:prstGeom>
          <a:solidFill>
            <a:srgbClr val="F3F3F3"/>
          </a:solidFill>
          <a:ln cap="flat" cmpd="sng" w="19050">
            <a:solidFill>
              <a:srgbClr val="F6B62A"/>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Architecture and Security</a:t>
            </a:r>
            <a:endParaRPr>
              <a:latin typeface="Roboto"/>
              <a:ea typeface="Roboto"/>
              <a:cs typeface="Roboto"/>
              <a:sym typeface="Roboto"/>
            </a:endParaRPr>
          </a:p>
        </p:txBody>
      </p:sp>
      <p:grpSp>
        <p:nvGrpSpPr>
          <p:cNvPr id="2171" name="Google Shape;2171;p113"/>
          <p:cNvGrpSpPr/>
          <p:nvPr/>
        </p:nvGrpSpPr>
        <p:grpSpPr>
          <a:xfrm>
            <a:off x="440122" y="2212736"/>
            <a:ext cx="775579" cy="447493"/>
            <a:chOff x="457200" y="1466425"/>
            <a:chExt cx="776900" cy="486300"/>
          </a:xfrm>
        </p:grpSpPr>
        <p:sp>
          <p:nvSpPr>
            <p:cNvPr id="2172" name="Google Shape;2172;p113"/>
            <p:cNvSpPr/>
            <p:nvPr/>
          </p:nvSpPr>
          <p:spPr>
            <a:xfrm>
              <a:off x="457200" y="1466425"/>
              <a:ext cx="695400" cy="486300"/>
            </a:xfrm>
            <a:prstGeom prst="roundRect">
              <a:avLst>
                <a:gd fmla="val 16667" name="adj"/>
              </a:avLst>
            </a:prstGeom>
            <a:solidFill>
              <a:srgbClr val="F6B62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3" name="Google Shape;2173;p113"/>
            <p:cNvSpPr/>
            <p:nvPr/>
          </p:nvSpPr>
          <p:spPr>
            <a:xfrm rot="5400000">
              <a:off x="973100" y="1624950"/>
              <a:ext cx="333375" cy="188625"/>
            </a:xfrm>
            <a:prstGeom prst="flowChartExtract">
              <a:avLst/>
            </a:prstGeom>
            <a:solidFill>
              <a:srgbClr val="F6B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174" name="Google Shape;2174;p113"/>
          <p:cNvSpPr/>
          <p:nvPr/>
        </p:nvSpPr>
        <p:spPr>
          <a:xfrm>
            <a:off x="1296213" y="2745288"/>
            <a:ext cx="2855400" cy="447300"/>
          </a:xfrm>
          <a:prstGeom prst="roundRect">
            <a:avLst>
              <a:gd fmla="val 16667" name="adj"/>
            </a:avLst>
          </a:prstGeom>
          <a:solidFill>
            <a:srgbClr val="F3F3F3"/>
          </a:solidFill>
          <a:ln cap="flat" cmpd="sng" w="19050">
            <a:solidFill>
              <a:srgbClr val="2B9F5D"/>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Tools, Systeems, and Programs</a:t>
            </a:r>
            <a:endParaRPr>
              <a:latin typeface="Roboto"/>
              <a:ea typeface="Roboto"/>
              <a:cs typeface="Roboto"/>
              <a:sym typeface="Roboto"/>
            </a:endParaRPr>
          </a:p>
        </p:txBody>
      </p:sp>
      <p:grpSp>
        <p:nvGrpSpPr>
          <p:cNvPr id="2175" name="Google Shape;2175;p113"/>
          <p:cNvGrpSpPr/>
          <p:nvPr/>
        </p:nvGrpSpPr>
        <p:grpSpPr>
          <a:xfrm>
            <a:off x="440122" y="2745235"/>
            <a:ext cx="775579" cy="447493"/>
            <a:chOff x="457200" y="1466425"/>
            <a:chExt cx="776900" cy="486300"/>
          </a:xfrm>
        </p:grpSpPr>
        <p:sp>
          <p:nvSpPr>
            <p:cNvPr id="2176" name="Google Shape;2176;p113"/>
            <p:cNvSpPr/>
            <p:nvPr/>
          </p:nvSpPr>
          <p:spPr>
            <a:xfrm>
              <a:off x="457200" y="1466425"/>
              <a:ext cx="695400" cy="486300"/>
            </a:xfrm>
            <a:prstGeom prst="roundRect">
              <a:avLst>
                <a:gd fmla="val 16667" name="adj"/>
              </a:avLst>
            </a:prstGeom>
            <a:solidFill>
              <a:srgbClr val="2B9F5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77" name="Google Shape;2177;p113"/>
            <p:cNvSpPr/>
            <p:nvPr/>
          </p:nvSpPr>
          <p:spPr>
            <a:xfrm rot="5400000">
              <a:off x="973100" y="1624950"/>
              <a:ext cx="333375" cy="188625"/>
            </a:xfrm>
            <a:prstGeom prst="flowChartExtract">
              <a:avLst/>
            </a:prstGeom>
            <a:solidFill>
              <a:srgbClr val="2B9F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178" name="Google Shape;2178;p113"/>
          <p:cNvSpPr/>
          <p:nvPr/>
        </p:nvSpPr>
        <p:spPr>
          <a:xfrm>
            <a:off x="1296213" y="3277784"/>
            <a:ext cx="2855400" cy="447300"/>
          </a:xfrm>
          <a:prstGeom prst="roundRect">
            <a:avLst>
              <a:gd fmla="val 16667" name="adj"/>
            </a:avLst>
          </a:prstGeom>
          <a:solidFill>
            <a:srgbClr val="F3F3F3"/>
          </a:solidFill>
          <a:ln cap="flat" cmpd="sng" w="19050">
            <a:solidFill>
              <a:srgbClr val="A04E9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Procedures and Methodology</a:t>
            </a:r>
            <a:endParaRPr>
              <a:latin typeface="Roboto"/>
              <a:ea typeface="Roboto"/>
              <a:cs typeface="Roboto"/>
              <a:sym typeface="Roboto"/>
            </a:endParaRPr>
          </a:p>
        </p:txBody>
      </p:sp>
      <p:grpSp>
        <p:nvGrpSpPr>
          <p:cNvPr id="2179" name="Google Shape;2179;p113"/>
          <p:cNvGrpSpPr/>
          <p:nvPr/>
        </p:nvGrpSpPr>
        <p:grpSpPr>
          <a:xfrm>
            <a:off x="440122" y="3277734"/>
            <a:ext cx="775579" cy="447493"/>
            <a:chOff x="457200" y="1466425"/>
            <a:chExt cx="776900" cy="486300"/>
          </a:xfrm>
        </p:grpSpPr>
        <p:sp>
          <p:nvSpPr>
            <p:cNvPr id="2180" name="Google Shape;2180;p113"/>
            <p:cNvSpPr/>
            <p:nvPr/>
          </p:nvSpPr>
          <p:spPr>
            <a:xfrm>
              <a:off x="457200" y="1466425"/>
              <a:ext cx="695400" cy="486300"/>
            </a:xfrm>
            <a:prstGeom prst="roundRect">
              <a:avLst>
                <a:gd fmla="val 16667" name="adj"/>
              </a:avLst>
            </a:prstGeom>
            <a:solidFill>
              <a:srgbClr val="A04E9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81" name="Google Shape;2181;p113"/>
            <p:cNvSpPr/>
            <p:nvPr/>
          </p:nvSpPr>
          <p:spPr>
            <a:xfrm rot="5400000">
              <a:off x="973100" y="1624950"/>
              <a:ext cx="333375" cy="188625"/>
            </a:xfrm>
            <a:prstGeom prst="flowChartExtract">
              <a:avLst/>
            </a:prstGeom>
            <a:solidFill>
              <a:srgbClr val="A04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182" name="Google Shape;2182;p113"/>
          <p:cNvSpPr/>
          <p:nvPr/>
        </p:nvSpPr>
        <p:spPr>
          <a:xfrm>
            <a:off x="1296213" y="3810280"/>
            <a:ext cx="2855400" cy="447300"/>
          </a:xfrm>
          <a:prstGeom prst="roundRect">
            <a:avLst>
              <a:gd fmla="val 16667" name="adj"/>
            </a:avLst>
          </a:prstGeom>
          <a:solidFill>
            <a:srgbClr val="F3F3F3"/>
          </a:solidFill>
          <a:ln cap="flat" cmpd="sng" w="19050">
            <a:solidFill>
              <a:srgbClr val="28ACC0"/>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Regulation and Policy</a:t>
            </a:r>
            <a:endParaRPr>
              <a:latin typeface="Roboto"/>
              <a:ea typeface="Roboto"/>
              <a:cs typeface="Roboto"/>
              <a:sym typeface="Roboto"/>
            </a:endParaRPr>
          </a:p>
        </p:txBody>
      </p:sp>
      <p:grpSp>
        <p:nvGrpSpPr>
          <p:cNvPr id="2183" name="Google Shape;2183;p113"/>
          <p:cNvGrpSpPr/>
          <p:nvPr/>
        </p:nvGrpSpPr>
        <p:grpSpPr>
          <a:xfrm>
            <a:off x="440122" y="3810233"/>
            <a:ext cx="775579" cy="447493"/>
            <a:chOff x="457200" y="1466425"/>
            <a:chExt cx="776900" cy="486300"/>
          </a:xfrm>
        </p:grpSpPr>
        <p:sp>
          <p:nvSpPr>
            <p:cNvPr id="2184" name="Google Shape;2184;p113"/>
            <p:cNvSpPr/>
            <p:nvPr/>
          </p:nvSpPr>
          <p:spPr>
            <a:xfrm>
              <a:off x="457200" y="1466425"/>
              <a:ext cx="695400" cy="486300"/>
            </a:xfrm>
            <a:prstGeom prst="roundRect">
              <a:avLst>
                <a:gd fmla="val 16667" name="adj"/>
              </a:avLst>
            </a:prstGeom>
            <a:solidFill>
              <a:srgbClr val="28AC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185" name="Google Shape;2185;p113"/>
            <p:cNvSpPr/>
            <p:nvPr/>
          </p:nvSpPr>
          <p:spPr>
            <a:xfrm rot="5400000">
              <a:off x="973100" y="1624950"/>
              <a:ext cx="333375" cy="188625"/>
            </a:xfrm>
            <a:prstGeom prst="flowChartExtract">
              <a:avLst/>
            </a:prstGeom>
            <a:solidFill>
              <a:srgbClr val="28AC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186" name="Google Shape;2186;p113"/>
          <p:cNvSpPr txBox="1"/>
          <p:nvPr>
            <p:ph idx="1" type="subTitle"/>
          </p:nvPr>
        </p:nvSpPr>
        <p:spPr>
          <a:xfrm>
            <a:off x="0" y="675975"/>
            <a:ext cx="4438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Domain Distribution</a:t>
            </a:r>
            <a:endParaRPr>
              <a:latin typeface="Roboto Medium"/>
              <a:ea typeface="Roboto Medium"/>
              <a:cs typeface="Roboto Medium"/>
              <a:sym typeface="Roboto Medium"/>
            </a:endParaRPr>
          </a:p>
        </p:txBody>
      </p:sp>
      <p:sp>
        <p:nvSpPr>
          <p:cNvPr id="2187" name="Google Shape;2187;p113"/>
          <p:cNvSpPr/>
          <p:nvPr/>
        </p:nvSpPr>
        <p:spPr>
          <a:xfrm>
            <a:off x="1296213" y="4342777"/>
            <a:ext cx="2855400" cy="447300"/>
          </a:xfrm>
          <a:prstGeom prst="roundRect">
            <a:avLst>
              <a:gd fmla="val 16667" name="adj"/>
            </a:avLst>
          </a:prstGeom>
          <a:solidFill>
            <a:srgbClr val="F3F3F3"/>
          </a:solidFill>
          <a:ln cap="flat" cmpd="sng" w="19050">
            <a:solidFill>
              <a:srgbClr val="AFCA54"/>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Ethics</a:t>
            </a:r>
            <a:endParaRPr>
              <a:latin typeface="Roboto"/>
              <a:ea typeface="Roboto"/>
              <a:cs typeface="Roboto"/>
              <a:sym typeface="Roboto"/>
            </a:endParaRPr>
          </a:p>
        </p:txBody>
      </p:sp>
      <p:grpSp>
        <p:nvGrpSpPr>
          <p:cNvPr id="2188" name="Google Shape;2188;p113"/>
          <p:cNvGrpSpPr/>
          <p:nvPr/>
        </p:nvGrpSpPr>
        <p:grpSpPr>
          <a:xfrm>
            <a:off x="440122" y="4342733"/>
            <a:ext cx="775579" cy="447493"/>
            <a:chOff x="457200" y="1466425"/>
            <a:chExt cx="776900" cy="486300"/>
          </a:xfrm>
        </p:grpSpPr>
        <p:sp>
          <p:nvSpPr>
            <p:cNvPr id="2189" name="Google Shape;2189;p113"/>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07</a:t>
              </a:r>
              <a:endParaRPr sz="3000">
                <a:solidFill>
                  <a:srgbClr val="FFFFFF"/>
                </a:solidFill>
                <a:latin typeface="Roboto Thin"/>
                <a:ea typeface="Roboto Thin"/>
                <a:cs typeface="Roboto Thin"/>
                <a:sym typeface="Roboto Thin"/>
              </a:endParaRPr>
            </a:p>
          </p:txBody>
        </p:sp>
        <p:sp>
          <p:nvSpPr>
            <p:cNvPr id="2190" name="Google Shape;2190;p113"/>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grpSp>
      <p:sp>
        <p:nvSpPr>
          <p:cNvPr id="2191" name="Google Shape;2191;p113"/>
          <p:cNvSpPr/>
          <p:nvPr/>
        </p:nvSpPr>
        <p:spPr>
          <a:xfrm>
            <a:off x="4440625" y="1147800"/>
            <a:ext cx="4438200" cy="447300"/>
          </a:xfrm>
          <a:prstGeom prst="roundRect">
            <a:avLst>
              <a:gd fmla="val 16667" name="adj"/>
            </a:avLst>
          </a:prstGeom>
          <a:solidFill>
            <a:srgbClr val="F3F3F3"/>
          </a:solidFill>
          <a:ln cap="flat" cmpd="sng" w="19050">
            <a:solidFill>
              <a:srgbClr val="517BB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Communication protocols (HTTP, FTP), telecommunication technologies, backups and archiving</a:t>
            </a:r>
            <a:endParaRPr sz="1200">
              <a:latin typeface="Roboto"/>
              <a:ea typeface="Roboto"/>
              <a:cs typeface="Roboto"/>
              <a:sym typeface="Roboto"/>
            </a:endParaRPr>
          </a:p>
        </p:txBody>
      </p:sp>
      <p:sp>
        <p:nvSpPr>
          <p:cNvPr id="2192" name="Google Shape;2192;p113"/>
          <p:cNvSpPr/>
          <p:nvPr/>
        </p:nvSpPr>
        <p:spPr>
          <a:xfrm>
            <a:off x="4440625" y="1680325"/>
            <a:ext cx="4438200" cy="447300"/>
          </a:xfrm>
          <a:prstGeom prst="roundRect">
            <a:avLst>
              <a:gd fmla="val 16667" name="adj"/>
            </a:avLst>
          </a:prstGeom>
          <a:solidFill>
            <a:srgbClr val="F3F3F3"/>
          </a:solidFill>
          <a:ln cap="flat" cmpd="sng" w="19050">
            <a:solidFill>
              <a:srgbClr val="E2433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Data analysis, risk assessments</a:t>
            </a:r>
            <a:endParaRPr sz="1200">
              <a:latin typeface="Roboto"/>
              <a:ea typeface="Roboto"/>
              <a:cs typeface="Roboto"/>
              <a:sym typeface="Roboto"/>
            </a:endParaRPr>
          </a:p>
        </p:txBody>
      </p:sp>
      <p:sp>
        <p:nvSpPr>
          <p:cNvPr id="2193" name="Google Shape;2193;p113"/>
          <p:cNvSpPr/>
          <p:nvPr/>
        </p:nvSpPr>
        <p:spPr>
          <a:xfrm>
            <a:off x="4440625" y="2219650"/>
            <a:ext cx="4438200" cy="447300"/>
          </a:xfrm>
          <a:prstGeom prst="roundRect">
            <a:avLst>
              <a:gd fmla="val 16667" name="adj"/>
            </a:avLst>
          </a:prstGeom>
          <a:solidFill>
            <a:srgbClr val="F3F3F3"/>
          </a:solidFill>
          <a:ln cap="flat" cmpd="sng" w="19050">
            <a:solidFill>
              <a:srgbClr val="F6B62A"/>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Firewalls, cryptography, vulnerabilities, systems security controls</a:t>
            </a:r>
            <a:endParaRPr sz="1200">
              <a:latin typeface="Roboto"/>
              <a:ea typeface="Roboto"/>
              <a:cs typeface="Roboto"/>
              <a:sym typeface="Roboto"/>
            </a:endParaRPr>
          </a:p>
        </p:txBody>
      </p:sp>
      <p:sp>
        <p:nvSpPr>
          <p:cNvPr id="2194" name="Google Shape;2194;p113"/>
          <p:cNvSpPr/>
          <p:nvPr/>
        </p:nvSpPr>
        <p:spPr>
          <a:xfrm>
            <a:off x="4440625" y="2755575"/>
            <a:ext cx="4438200" cy="447300"/>
          </a:xfrm>
          <a:prstGeom prst="roundRect">
            <a:avLst>
              <a:gd fmla="val 16667" name="adj"/>
            </a:avLst>
          </a:prstGeom>
          <a:solidFill>
            <a:srgbClr val="F3F3F3"/>
          </a:solidFill>
          <a:ln cap="flat" cmpd="sng" w="19050">
            <a:solidFill>
              <a:srgbClr val="2B9F5D"/>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Port scanning (Nmap), vulnerability scanning (Nessus), network sniffers (Wireshark)</a:t>
            </a:r>
            <a:endParaRPr sz="1200">
              <a:latin typeface="Roboto"/>
              <a:ea typeface="Roboto"/>
              <a:cs typeface="Roboto"/>
              <a:sym typeface="Roboto"/>
            </a:endParaRPr>
          </a:p>
        </p:txBody>
      </p:sp>
      <p:sp>
        <p:nvSpPr>
          <p:cNvPr id="2195" name="Google Shape;2195;p113"/>
          <p:cNvSpPr/>
          <p:nvPr/>
        </p:nvSpPr>
        <p:spPr>
          <a:xfrm>
            <a:off x="4440625" y="3310775"/>
            <a:ext cx="4438200" cy="447300"/>
          </a:xfrm>
          <a:prstGeom prst="roundRect">
            <a:avLst>
              <a:gd fmla="val 16667" name="adj"/>
            </a:avLst>
          </a:prstGeom>
          <a:solidFill>
            <a:srgbClr val="F3F3F3"/>
          </a:solidFill>
          <a:ln cap="flat" cmpd="sng" w="19050">
            <a:solidFill>
              <a:srgbClr val="A04E9E"/>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Security testing methodologies, network routing, </a:t>
            </a:r>
            <a:br>
              <a:rPr lang="en" sz="1200">
                <a:latin typeface="Roboto"/>
                <a:ea typeface="Roboto"/>
                <a:cs typeface="Roboto"/>
                <a:sym typeface="Roboto"/>
              </a:rPr>
            </a:br>
            <a:r>
              <a:rPr lang="en" sz="1200">
                <a:latin typeface="Roboto"/>
                <a:ea typeface="Roboto"/>
                <a:cs typeface="Roboto"/>
                <a:sym typeface="Roboto"/>
              </a:rPr>
              <a:t>security architecture</a:t>
            </a:r>
            <a:endParaRPr sz="1200">
              <a:latin typeface="Roboto"/>
              <a:ea typeface="Roboto"/>
              <a:cs typeface="Roboto"/>
              <a:sym typeface="Roboto"/>
            </a:endParaRPr>
          </a:p>
        </p:txBody>
      </p:sp>
      <p:sp>
        <p:nvSpPr>
          <p:cNvPr id="2196" name="Google Shape;2196;p113"/>
          <p:cNvSpPr/>
          <p:nvPr/>
        </p:nvSpPr>
        <p:spPr>
          <a:xfrm>
            <a:off x="4440625" y="3824000"/>
            <a:ext cx="4438200" cy="447300"/>
          </a:xfrm>
          <a:prstGeom prst="roundRect">
            <a:avLst>
              <a:gd fmla="val 16667" name="adj"/>
            </a:avLst>
          </a:prstGeom>
          <a:solidFill>
            <a:srgbClr val="F3F3F3"/>
          </a:solidFill>
          <a:ln cap="flat" cmpd="sng" w="19050">
            <a:solidFill>
              <a:srgbClr val="28ACC0"/>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Behavioral requirements for ethical hackers in accordance with laws and policies</a:t>
            </a:r>
            <a:endParaRPr sz="1200">
              <a:latin typeface="Roboto"/>
              <a:ea typeface="Roboto"/>
              <a:cs typeface="Roboto"/>
              <a:sym typeface="Roboto"/>
            </a:endParaRPr>
          </a:p>
        </p:txBody>
      </p:sp>
      <p:sp>
        <p:nvSpPr>
          <p:cNvPr id="2197" name="Google Shape;2197;p113"/>
          <p:cNvSpPr/>
          <p:nvPr/>
        </p:nvSpPr>
        <p:spPr>
          <a:xfrm>
            <a:off x="4440625" y="4342825"/>
            <a:ext cx="4438200" cy="447300"/>
          </a:xfrm>
          <a:prstGeom prst="roundRect">
            <a:avLst>
              <a:gd fmla="val 16667" name="adj"/>
            </a:avLst>
          </a:prstGeom>
          <a:solidFill>
            <a:srgbClr val="F3F3F3"/>
          </a:solidFill>
          <a:ln cap="flat" cmpd="sng" w="19050">
            <a:solidFill>
              <a:srgbClr val="AFCA54"/>
            </a:solidFill>
            <a:prstDash val="solid"/>
            <a:round/>
            <a:headEnd len="sm" w="sm" type="none"/>
            <a:tailEnd len="sm" w="sm" type="none"/>
          </a:ln>
        </p:spPr>
        <p:txBody>
          <a:bodyPr anchorCtr="0" anchor="ctr" bIns="91425" lIns="13715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B</a:t>
            </a:r>
            <a:r>
              <a:rPr lang="en" sz="1200">
                <a:latin typeface="Roboto"/>
                <a:ea typeface="Roboto"/>
                <a:cs typeface="Roboto"/>
                <a:sym typeface="Roboto"/>
              </a:rPr>
              <a:t>ehaving ethically as an offensive security professional</a:t>
            </a:r>
            <a:endParaRPr sz="1200">
              <a:latin typeface="Roboto"/>
              <a:ea typeface="Roboto"/>
              <a:cs typeface="Roboto"/>
              <a:sym typeface="Roboto"/>
            </a:endParaRPr>
          </a:p>
        </p:txBody>
      </p:sp>
      <p:sp>
        <p:nvSpPr>
          <p:cNvPr id="2198" name="Google Shape;2198;p113"/>
          <p:cNvSpPr txBox="1"/>
          <p:nvPr>
            <p:ph idx="1" type="subTitle"/>
          </p:nvPr>
        </p:nvSpPr>
        <p:spPr>
          <a:xfrm>
            <a:off x="4437750" y="675975"/>
            <a:ext cx="4438200" cy="364800"/>
          </a:xfrm>
          <a:prstGeom prst="rect">
            <a:avLst/>
          </a:prstGeom>
        </p:spPr>
        <p:txBody>
          <a:bodyPr anchorCtr="0" anchor="t" bIns="0" lIns="0" spcFirstLastPara="1" rIns="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Topics include:</a:t>
            </a:r>
            <a:endParaRPr>
              <a:latin typeface="Roboto Medium"/>
              <a:ea typeface="Roboto Medium"/>
              <a:cs typeface="Roboto Medium"/>
              <a:sym typeface="Roboto Medium"/>
            </a:endParaRPr>
          </a:p>
        </p:txBody>
      </p:sp>
      <p:sp>
        <p:nvSpPr>
          <p:cNvPr id="2199" name="Google Shape;2199;p113"/>
          <p:cNvSpPr/>
          <p:nvPr/>
        </p:nvSpPr>
        <p:spPr>
          <a:xfrm>
            <a:off x="4151613" y="1233325"/>
            <a:ext cx="208500" cy="276300"/>
          </a:xfrm>
          <a:prstGeom prst="homePlate">
            <a:avLst>
              <a:gd fmla="val 50000" name="adj"/>
            </a:avLst>
          </a:prstGeom>
          <a:solidFill>
            <a:srgbClr val="517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13"/>
          <p:cNvSpPr/>
          <p:nvPr/>
        </p:nvSpPr>
        <p:spPr>
          <a:xfrm>
            <a:off x="4151613" y="1752450"/>
            <a:ext cx="208500" cy="276300"/>
          </a:xfrm>
          <a:prstGeom prst="homePlate">
            <a:avLst>
              <a:gd fmla="val 50000" name="adj"/>
            </a:avLst>
          </a:prstGeom>
          <a:solidFill>
            <a:srgbClr val="E243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13"/>
          <p:cNvSpPr/>
          <p:nvPr/>
        </p:nvSpPr>
        <p:spPr>
          <a:xfrm>
            <a:off x="4151613" y="2291250"/>
            <a:ext cx="208500" cy="276300"/>
          </a:xfrm>
          <a:prstGeom prst="homePlate">
            <a:avLst>
              <a:gd fmla="val 50000" name="adj"/>
            </a:avLst>
          </a:prstGeom>
          <a:solidFill>
            <a:srgbClr val="F6B6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13"/>
          <p:cNvSpPr/>
          <p:nvPr/>
        </p:nvSpPr>
        <p:spPr>
          <a:xfrm>
            <a:off x="4151613" y="2837900"/>
            <a:ext cx="208500" cy="276300"/>
          </a:xfrm>
          <a:prstGeom prst="homePlate">
            <a:avLst>
              <a:gd fmla="val 50000" name="adj"/>
            </a:avLst>
          </a:prstGeom>
          <a:solidFill>
            <a:srgbClr val="2B9F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13"/>
          <p:cNvSpPr/>
          <p:nvPr/>
        </p:nvSpPr>
        <p:spPr>
          <a:xfrm>
            <a:off x="4151613" y="3364900"/>
            <a:ext cx="208500" cy="276300"/>
          </a:xfrm>
          <a:prstGeom prst="homePlate">
            <a:avLst>
              <a:gd fmla="val 50000" name="adj"/>
            </a:avLst>
          </a:prstGeom>
          <a:solidFill>
            <a:srgbClr val="A04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13"/>
          <p:cNvSpPr/>
          <p:nvPr/>
        </p:nvSpPr>
        <p:spPr>
          <a:xfrm>
            <a:off x="4151613" y="3895825"/>
            <a:ext cx="208500" cy="276300"/>
          </a:xfrm>
          <a:prstGeom prst="homePlate">
            <a:avLst>
              <a:gd fmla="val 50000" name="adj"/>
            </a:avLst>
          </a:prstGeom>
          <a:solidFill>
            <a:srgbClr val="28AC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13"/>
          <p:cNvSpPr/>
          <p:nvPr/>
        </p:nvSpPr>
        <p:spPr>
          <a:xfrm>
            <a:off x="4151613" y="4434625"/>
            <a:ext cx="208500" cy="276300"/>
          </a:xfrm>
          <a:prstGeom prst="homePlate">
            <a:avLst>
              <a:gd fmla="val 50000" name="adj"/>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